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37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29.xml"/>
  <Override ContentType="application/vnd.openxmlformats-officedocument.presentationml.slideLayout+xml" PartName="/ppt/slideLayouts/slideLayout4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38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21.xml"/>
  <Override ContentType="application/vnd.openxmlformats-officedocument.presentationml.slideLayout+xml" PartName="/ppt/slideLayouts/slideLayout47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35.xml"/>
  <Override ContentType="application/vnd.openxmlformats-officedocument.presentationml.slideLayout+xml" PartName="/ppt/slideLayouts/slideLayout48.xml"/>
  <Override ContentType="application/vnd.openxmlformats-officedocument.presentationml.slideLayout+xml" PartName="/ppt/slideLayouts/slideLayout4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36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41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24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40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33.xml"/>
  <Override ContentType="application/vnd.openxmlformats-officedocument.presentationml.slideLayout+xml" PartName="/ppt/slideLayouts/slideLayout25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42.xml"/>
  <Override ContentType="application/vnd.openxmlformats-officedocument.presentationml.slideLayout+xml" PartName="/ppt/slideLayouts/slideLayout34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30.xml"/>
  <Override ContentType="application/vnd.openxmlformats-officedocument.presentationml.slideLayout+xml" PartName="/ppt/slideLayouts/slideLayout43.xml"/>
  <Override ContentType="application/vnd.openxmlformats-officedocument.presentationml.slideLayout+xml" PartName="/ppt/slideLayouts/slideLayout26.xml"/>
  <Override ContentType="application/vnd.openxmlformats-officedocument.presentationml.slideLayout+xml" PartName="/ppt/slideLayouts/slideLayout5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39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31.xml"/>
  <Override ContentType="application/vnd.openxmlformats-officedocument.presentationml.slideLayout+xml" PartName="/ppt/slideLayouts/slideLayout50.xml"/>
  <Override ContentType="application/vnd.openxmlformats-officedocument.presentationml.slideLayout+xml" PartName="/ppt/slideLayouts/slideLayout4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8.xml"/>
  <Override ContentType="application/vnd.openxmlformats-officedocument.presentationml.slideLayout+xml" PartName="/ppt/slideLayouts/slideLayout27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45.xml"/>
  <Override ContentType="application/vnd.openxmlformats-officedocument.presentationml.slideLayout+xml" PartName="/ppt/slideLayouts/slideLayout32.xml"/>
  <Override ContentType="application/vnd.openxmlformats-officedocument.presentationml.slideMaster+xml" PartName="/ppt/slideMasters/slideMaster3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theme+xml" PartName="/ppt/theme/theme4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48" r:id="rId5"/>
    <p:sldMasterId id="2147483673" r:id="rId6"/>
    <p:sldMasterId id="2147483678" r:id="rId7"/>
  </p:sldMasterIdLst>
  <p:notesMasterIdLst>
    <p:notesMasterId r:id="rId8"/>
  </p:notesMasterIdLst>
  <p:sldIdLst>
    <p:sldId id="256" r:id="rId9"/>
    <p:sldId id="257" r:id="rId10"/>
    <p:sldId id="258" r:id="rId11"/>
    <p:sldId id="259" r:id="rId12"/>
    <p:sldId id="260" r:id="rId13"/>
    <p:sldId id="261" r:id="rId14"/>
    <p:sldId id="262" r:id="rId15"/>
    <p:sldId id="263" r:id="rId16"/>
    <p:sldId id="264" r:id="rId17"/>
    <p:sldId id="265" r:id="rId18"/>
    <p:sldId id="266" r:id="rId19"/>
    <p:sldId id="267" r:id="rId20"/>
    <p:sldId id="268" r:id="rId21"/>
    <p:sldId id="269" r:id="rId22"/>
    <p:sldId id="270" r:id="rId23"/>
    <p:sldId id="271" r:id="rId24"/>
    <p:sldId id="272" r:id="rId25"/>
  </p:sldIdLst>
  <p:sldSz cy="68580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http://customooxmlschemas.google.com/">
      <go:slidesCustomData xmlns:go="http://customooxmlschemas.google.com/" r:id="rId26" roundtripDataSignature="AMtx7mieed5yyr2sq8ZftEdyHbkcmuJYj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FCF5F17D-7B95-4E7C-AA09-72370DE2A8A8}">
  <a:tblStyle styleId="{FCF5F17D-7B95-4E7C-AA09-72370DE2A8A8}" styleName="Table_0"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insideV>
        </a:tcBdr>
        <a:fill>
          <a:solidFill>
            <a:srgbClr val="E7E7EF"/>
          </a:solidFill>
        </a:fill>
      </a:tcStyle>
    </a:wholeTbl>
    <a:band1H>
      <a:tcTxStyle b="off" i="off"/>
      <a:tcStyle>
        <a:fill>
          <a:solidFill>
            <a:srgbClr val="CCCCDD"/>
          </a:solidFill>
        </a:fill>
      </a:tcStyle>
    </a:band1H>
    <a:band2H>
      <a:tcTxStyle b="off" i="off"/>
    </a:band2H>
    <a:band1V>
      <a:tcTxStyle b="off" i="off"/>
      <a:tcStyle>
        <a:fill>
          <a:solidFill>
            <a:srgbClr val="CCCCDD"/>
          </a:solidFill>
        </a:fill>
      </a:tcStyle>
    </a:band1V>
    <a:band2V>
      <a:tcTxStyle b="off" i="off"/>
    </a:band2V>
    <a:lastCol>
      <a:tcTxStyle b="on" i="off">
        <a:font>
          <a:latin typeface="Arial"/>
          <a:ea typeface="Arial"/>
          <a:cs typeface="Arial"/>
        </a:font>
        <a:srgbClr val="FFFFFF"/>
      </a:tcTxStyle>
      <a:tcStyle>
        <a:fill>
          <a:solidFill>
            <a:srgbClr val="333399"/>
          </a:solidFill>
        </a:fill>
      </a:tcStyle>
    </a:lastCol>
    <a:firstCol>
      <a:tcTxStyle b="on" i="off">
        <a:font>
          <a:latin typeface="Arial"/>
          <a:ea typeface="Arial"/>
          <a:cs typeface="Arial"/>
        </a:font>
        <a:srgbClr val="FFFFFF"/>
      </a:tcTxStyle>
      <a:tcStyle>
        <a:fill>
          <a:solidFill>
            <a:srgbClr val="333399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top>
            <a:ln cap="flat" cmpd="sng" w="381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top>
        </a:tcBdr>
        <a:fill>
          <a:solidFill>
            <a:srgbClr val="333399"/>
          </a:solidFill>
        </a:fill>
      </a:tcStyle>
    </a:lastRow>
    <a:seCell>
      <a:tcTxStyle b="off" i="off"/>
    </a:seCell>
    <a:swCell>
      <a:tcTxStyle b="off" i="off"/>
    </a:swCell>
    <a:fir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bottom>
            <a:ln cap="flat" cmpd="sng" w="381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bottom>
        </a:tcBdr>
        <a:fill>
          <a:solidFill>
            <a:srgbClr val="333399"/>
          </a:solidFill>
        </a:fill>
      </a:tcStyle>
    </a:firstRow>
    <a:neCell>
      <a:tcTxStyle b="off" i="off"/>
    </a:neCell>
    <a:nwCell>
      <a:tcTxStyle b="off" i="off"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2.xml"/><Relationship Id="rId22" Type="http://schemas.openxmlformats.org/officeDocument/2006/relationships/slide" Target="slides/slide14.xml"/><Relationship Id="rId21" Type="http://schemas.openxmlformats.org/officeDocument/2006/relationships/slide" Target="slides/slide13.xml"/><Relationship Id="rId24" Type="http://schemas.openxmlformats.org/officeDocument/2006/relationships/slide" Target="slides/slide16.xml"/><Relationship Id="rId23" Type="http://schemas.openxmlformats.org/officeDocument/2006/relationships/slide" Target="slides/slide15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1.xml"/><Relationship Id="rId26" Type="http://customschemas.google.com/relationships/presentationmetadata" Target="metadata"/><Relationship Id="rId25" Type="http://schemas.openxmlformats.org/officeDocument/2006/relationships/slide" Target="slides/slide17.xml"/><Relationship Id="rId5" Type="http://schemas.openxmlformats.org/officeDocument/2006/relationships/slideMaster" Target="slideMasters/slideMaster1.xml"/><Relationship Id="rId6" Type="http://schemas.openxmlformats.org/officeDocument/2006/relationships/slideMaster" Target="slideMasters/slideMaster2.xml"/><Relationship Id="rId7" Type="http://schemas.openxmlformats.org/officeDocument/2006/relationships/slideMaster" Target="slideMasters/slideMaster3.xml"/><Relationship Id="rId8" Type="http://schemas.openxmlformats.org/officeDocument/2006/relationships/notesMaster" Target="notesMasters/notesMaster1.xml"/><Relationship Id="rId11" Type="http://schemas.openxmlformats.org/officeDocument/2006/relationships/slide" Target="slides/slide3.xml"/><Relationship Id="rId10" Type="http://schemas.openxmlformats.org/officeDocument/2006/relationships/slide" Target="slides/slide2.xml"/><Relationship Id="rId13" Type="http://schemas.openxmlformats.org/officeDocument/2006/relationships/slide" Target="slides/slide5.xml"/><Relationship Id="rId12" Type="http://schemas.openxmlformats.org/officeDocument/2006/relationships/slide" Target="slides/slide4.xml"/><Relationship Id="rId15" Type="http://schemas.openxmlformats.org/officeDocument/2006/relationships/slide" Target="slides/slide7.xml"/><Relationship Id="rId14" Type="http://schemas.openxmlformats.org/officeDocument/2006/relationships/slide" Target="slides/slide6.xml"/><Relationship Id="rId17" Type="http://schemas.openxmlformats.org/officeDocument/2006/relationships/slide" Target="slides/slide9.xml"/><Relationship Id="rId16" Type="http://schemas.openxmlformats.org/officeDocument/2006/relationships/slide" Target="slides/slide8.xml"/><Relationship Id="rId19" Type="http://schemas.openxmlformats.org/officeDocument/2006/relationships/slide" Target="slides/slide11.xml"/><Relationship Id="rId18" Type="http://schemas.openxmlformats.org/officeDocument/2006/relationships/slide" Target="slides/slide10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6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Google Shape;217;p1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1270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-US" sz="1000">
                <a:solidFill>
                  <a:schemeClr val="dk1"/>
                </a:solidFill>
              </a:rPr>
              <a:t>Dé la bienvenida a los participantes y preséntese.</a:t>
            </a:r>
            <a:endParaRPr/>
          </a:p>
        </p:txBody>
      </p:sp>
      <p:sp>
        <p:nvSpPr>
          <p:cNvPr id="218" name="Google Shape;218;p1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2" name="Shape 2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" name="Google Shape;293;p10:notes"/>
          <p:cNvSpPr/>
          <p:nvPr>
            <p:ph idx="2" type="sldImg"/>
          </p:nvPr>
        </p:nvSpPr>
        <p:spPr>
          <a:xfrm>
            <a:off x="1225550" y="12700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94" name="Google Shape;294;p10:notes"/>
          <p:cNvSpPr txBox="1"/>
          <p:nvPr>
            <p:ph idx="1" type="body"/>
          </p:nvPr>
        </p:nvSpPr>
        <p:spPr>
          <a:xfrm>
            <a:off x="702311" y="4888737"/>
            <a:ext cx="5618480" cy="3999875"/>
          </a:xfrm>
          <a:prstGeom prst="rect">
            <a:avLst/>
          </a:prstGeom>
          <a:noFill/>
          <a:ln>
            <a:noFill/>
          </a:ln>
        </p:spPr>
        <p:txBody>
          <a:bodyPr anchorCtr="0" anchor="t" bIns="49075" lIns="98150" spcFirstLastPara="1" rIns="98150" wrap="square" tIns="4907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295" name="Google Shape;295;p10:notes"/>
          <p:cNvSpPr txBox="1"/>
          <p:nvPr>
            <p:ph idx="12" type="sldNum"/>
          </p:nvPr>
        </p:nvSpPr>
        <p:spPr>
          <a:xfrm>
            <a:off x="3978133" y="9648731"/>
            <a:ext cx="3043343" cy="509684"/>
          </a:xfrm>
          <a:prstGeom prst="rect">
            <a:avLst/>
          </a:prstGeom>
          <a:noFill/>
          <a:ln>
            <a:noFill/>
          </a:ln>
        </p:spPr>
        <p:txBody>
          <a:bodyPr anchorCtr="0" anchor="b" bIns="49075" lIns="98150" spcFirstLastPara="1" rIns="98150" wrap="square" tIns="49075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b="0" i="0" lang="en-US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0" name="Shape 3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1" name="Google Shape;301;ge7f93440ad_0_195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302" name="Google Shape;302;ge7f93440ad_0_195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6" name="Shape 3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" name="Google Shape;307;ge7f93440ad_0_247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308" name="Google Shape;308;ge7f93440ad_0_247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16" name="Shape 3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" name="Google Shape;317;ge7f93440ad_0_270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318" name="Google Shape;318;ge7f93440ad_0_270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23" name="Shape 3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4" name="Google Shape;324;ge7f93440ad_0_293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325" name="Google Shape;325;ge7f93440ad_0_293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30" name="Shape 3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1" name="Google Shape;331;ge7f93440ad_0_316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332" name="Google Shape;332;ge7f93440ad_0_316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36" name="Shape 3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" name="Google Shape;337;ge7f93440ad_0_339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338" name="Google Shape;338;ge7f93440ad_0_339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42" name="Shape 3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3" name="Google Shape;343;p18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344" name="Google Shape;344;p18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5" name="Shape 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Google Shape;226;ge7f93440ad_0_29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227" name="Google Shape;227;ge7f93440ad_0_29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2" name="Shape 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Google Shape;233;ge7f93440ad_0_52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234" name="Google Shape;234;ge7f93440ad_0_52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9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Google Shape;240;ge7f93440ad_0_57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241" name="Google Shape;241;ge7f93440ad_0_57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8" name="Shape 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Google Shape;249;ge7f93440ad_0_72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250" name="Google Shape;250;ge7f93440ad_0_72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8" name="Shape 2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" name="Google Shape;259;ge7f93440ad_0_67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260" name="Google Shape;260;ge7f93440ad_0_67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5" name="Shape 2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" name="Google Shape;266;ge7f93440ad_0_91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267" name="Google Shape;267;ge7f93440ad_0_91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8" name="Shape 2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9" name="Google Shape;279;ge7f93440ad_0_114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280" name="Google Shape;280;ge7f93440ad_0_114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5" name="Shape 2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" name="Google Shape;286;ge7f93440ad_0_143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287" name="Google Shape;287;ge7f93440ad_0_143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4.png"/></Relationships>
</file>

<file path=ppt/slideLayouts/_rels/slideLayout2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6.png"/></Relationships>
</file>

<file path=ppt/slideLayouts/_rels/slideLayout2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2.png"/><Relationship Id="rId3" Type="http://schemas.openxmlformats.org/officeDocument/2006/relationships/hyperlink" Target="http://www.inee.org" TargetMode="External"/></Relationships>
</file>

<file path=ppt/slideLayouts/_rels/slideLayout2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1.png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" type="tx">
  <p:cSld name="TITLE_AND_BODY">
    <p:bg>
      <p:bgPr>
        <a:solidFill>
          <a:srgbClr val="000000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0"/>
          <p:cNvSpPr txBox="1"/>
          <p:nvPr>
            <p:ph type="title"/>
          </p:nvPr>
        </p:nvSpPr>
        <p:spPr>
          <a:xfrm>
            <a:off x="311708" y="992767"/>
            <a:ext cx="8520601" cy="2736901"/>
          </a:xfrm>
          <a:prstGeom prst="rect">
            <a:avLst/>
          </a:prstGeom>
          <a:noFill/>
          <a:ln>
            <a:noFill/>
          </a:ln>
        </p:spPr>
        <p:txBody>
          <a:bodyPr anchorCtr="0" anchor="b" bIns="91400" lIns="91400" spcFirstLastPara="1" rIns="91400" wrap="square" tIns="914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200"/>
              <a:buFont typeface="Arial"/>
              <a:buNone/>
              <a:defRPr sz="5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/>
        </p:txBody>
      </p:sp>
      <p:sp>
        <p:nvSpPr>
          <p:cNvPr id="11" name="Google Shape;11;p20"/>
          <p:cNvSpPr txBox="1"/>
          <p:nvPr>
            <p:ph idx="1" type="body"/>
          </p:nvPr>
        </p:nvSpPr>
        <p:spPr>
          <a:xfrm>
            <a:off x="311698" y="3778832"/>
            <a:ext cx="8520603" cy="1056902"/>
          </a:xfrm>
          <a:prstGeom prst="rect">
            <a:avLst/>
          </a:prstGeom>
          <a:noFill/>
          <a:ln>
            <a:noFill/>
          </a:ln>
        </p:spPr>
        <p:txBody>
          <a:bodyPr anchorCtr="0" anchor="t" bIns="91400" lIns="91400" spcFirstLastPara="1" rIns="91400" wrap="square" tIns="91400">
            <a:noAutofit/>
          </a:bodyPr>
          <a:lstStyle>
            <a:lvl1pPr indent="-228600" lvl="0" marL="4572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2800"/>
              <a:buFont typeface="Arial"/>
              <a:buNone/>
              <a:defRPr sz="2800"/>
            </a:lvl1pPr>
            <a:lvl2pPr indent="-228600" lvl="1" marL="9144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2800"/>
              <a:buFont typeface="Arial"/>
              <a:buNone/>
              <a:defRPr sz="2800"/>
            </a:lvl2pPr>
            <a:lvl3pPr indent="-228600" lvl="2" marL="13716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2800"/>
              <a:buFont typeface="Arial"/>
              <a:buNone/>
              <a:defRPr sz="2800"/>
            </a:lvl3pPr>
            <a:lvl4pPr indent="-228600" lvl="3" marL="18288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2800"/>
              <a:buFont typeface="Arial"/>
              <a:buNone/>
              <a:defRPr sz="2800"/>
            </a:lvl4pPr>
            <a:lvl5pPr indent="-228600" lvl="4" marL="22860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2800"/>
              <a:buFont typeface="Arial"/>
              <a:buNone/>
              <a:defRPr sz="2800"/>
            </a:lvl5pPr>
            <a:lvl6pPr indent="-3429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6pPr>
            <a:lvl7pPr indent="-3429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7pPr>
            <a:lvl8pPr indent="-3429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8pPr>
            <a:lvl9pPr indent="-3429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9pPr>
          </a:lstStyle>
          <a:p/>
        </p:txBody>
      </p:sp>
      <p:sp>
        <p:nvSpPr>
          <p:cNvPr id="12" name="Google Shape;12;p20"/>
          <p:cNvSpPr txBox="1"/>
          <p:nvPr>
            <p:ph idx="12" type="sldNum"/>
          </p:nvPr>
        </p:nvSpPr>
        <p:spPr>
          <a:xfrm>
            <a:off x="8684347" y="6320775"/>
            <a:ext cx="336812" cy="318394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00" lIns="91400" spcFirstLastPara="1" rIns="91400" wrap="square" tIns="914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_AND_BODY">
  <p:cSld name="TITLE_AND_BODY 4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30"/>
          <p:cNvSpPr txBox="1"/>
          <p:nvPr>
            <p:ph type="title"/>
          </p:nvPr>
        </p:nvSpPr>
        <p:spPr>
          <a:xfrm>
            <a:off x="311698" y="593366"/>
            <a:ext cx="8520603" cy="763502"/>
          </a:xfrm>
          <a:prstGeom prst="rect">
            <a:avLst/>
          </a:prstGeom>
          <a:noFill/>
          <a:ln>
            <a:noFill/>
          </a:ln>
        </p:spPr>
        <p:txBody>
          <a:bodyPr anchorCtr="0" anchor="t" bIns="91400" lIns="91400" spcFirstLastPara="1" rIns="91400" wrap="square" tIns="914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/>
        </p:txBody>
      </p:sp>
      <p:sp>
        <p:nvSpPr>
          <p:cNvPr id="47" name="Google Shape;47;p30"/>
          <p:cNvSpPr txBox="1"/>
          <p:nvPr>
            <p:ph idx="1" type="body"/>
          </p:nvPr>
        </p:nvSpPr>
        <p:spPr>
          <a:xfrm>
            <a:off x="311698" y="1536633"/>
            <a:ext cx="8520603" cy="4555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00" lIns="91400" spcFirstLastPara="1" rIns="91400" wrap="square" tIns="91400">
            <a:noAutofit/>
          </a:bodyPr>
          <a:lstStyle>
            <a:lvl1pPr indent="-3429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429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2pPr>
            <a:lvl3pPr indent="-3429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3pPr>
            <a:lvl4pPr indent="-3429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4pPr>
            <a:lvl5pPr indent="-3429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5pPr>
            <a:lvl6pPr indent="-3429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6pPr>
            <a:lvl7pPr indent="-3429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7pPr>
            <a:lvl8pPr indent="-3429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8pPr>
            <a:lvl9pPr indent="-3429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9pPr>
          </a:lstStyle>
          <a:p/>
        </p:txBody>
      </p:sp>
      <p:sp>
        <p:nvSpPr>
          <p:cNvPr id="48" name="Google Shape;48;p30"/>
          <p:cNvSpPr txBox="1"/>
          <p:nvPr>
            <p:ph idx="12" type="sldNum"/>
          </p:nvPr>
        </p:nvSpPr>
        <p:spPr>
          <a:xfrm>
            <a:off x="8684347" y="6320775"/>
            <a:ext cx="336812" cy="318394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00" lIns="91400" spcFirstLastPara="1" rIns="91400" wrap="square" tIns="914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_COLUMN_TEXT">
  <p:cSld name="ONE_COLUMN_TEXT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31"/>
          <p:cNvSpPr txBox="1"/>
          <p:nvPr>
            <p:ph type="title"/>
          </p:nvPr>
        </p:nvSpPr>
        <p:spPr>
          <a:xfrm>
            <a:off x="311698" y="740799"/>
            <a:ext cx="2808003" cy="1007702"/>
          </a:xfrm>
          <a:prstGeom prst="rect">
            <a:avLst/>
          </a:prstGeom>
          <a:noFill/>
          <a:ln>
            <a:noFill/>
          </a:ln>
        </p:spPr>
        <p:txBody>
          <a:bodyPr anchorCtr="0" anchor="b" bIns="91400" lIns="91400" spcFirstLastPara="1" rIns="91400" wrap="square" tIns="914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/>
        </p:txBody>
      </p:sp>
      <p:sp>
        <p:nvSpPr>
          <p:cNvPr id="51" name="Google Shape;51;p31"/>
          <p:cNvSpPr txBox="1"/>
          <p:nvPr>
            <p:ph idx="1" type="body"/>
          </p:nvPr>
        </p:nvSpPr>
        <p:spPr>
          <a:xfrm>
            <a:off x="311698" y="1852800"/>
            <a:ext cx="2808003" cy="4239302"/>
          </a:xfrm>
          <a:prstGeom prst="rect">
            <a:avLst/>
          </a:prstGeom>
          <a:noFill/>
          <a:ln>
            <a:noFill/>
          </a:ln>
        </p:spPr>
        <p:txBody>
          <a:bodyPr anchorCtr="0" anchor="t" bIns="91400" lIns="91400" spcFirstLastPara="1" rIns="91400" wrap="square" tIns="91400">
            <a:noAutofit/>
          </a:bodyPr>
          <a:lstStyle>
            <a:lvl1pPr indent="-3048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429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6pPr>
            <a:lvl7pPr indent="-3429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7pPr>
            <a:lvl8pPr indent="-3429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8pPr>
            <a:lvl9pPr indent="-3429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9pPr>
          </a:lstStyle>
          <a:p/>
        </p:txBody>
      </p:sp>
      <p:sp>
        <p:nvSpPr>
          <p:cNvPr id="52" name="Google Shape;52;p31"/>
          <p:cNvSpPr txBox="1"/>
          <p:nvPr>
            <p:ph idx="12" type="sldNum"/>
          </p:nvPr>
        </p:nvSpPr>
        <p:spPr>
          <a:xfrm>
            <a:off x="8684347" y="6320775"/>
            <a:ext cx="336812" cy="318394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00" lIns="91400" spcFirstLastPara="1" rIns="91400" wrap="square" tIns="914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_POINT">
  <p:cSld name="MAIN_POINT"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32"/>
          <p:cNvSpPr txBox="1"/>
          <p:nvPr>
            <p:ph type="title"/>
          </p:nvPr>
        </p:nvSpPr>
        <p:spPr>
          <a:xfrm>
            <a:off x="490250" y="600199"/>
            <a:ext cx="6367801" cy="5454302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00" lIns="91400" spcFirstLastPara="1" rIns="91400" wrap="square" tIns="914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Arial"/>
              <a:buNone/>
              <a:defRPr sz="48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/>
        </p:txBody>
      </p:sp>
      <p:sp>
        <p:nvSpPr>
          <p:cNvPr id="55" name="Google Shape;55;p32"/>
          <p:cNvSpPr txBox="1"/>
          <p:nvPr>
            <p:ph idx="12" type="sldNum"/>
          </p:nvPr>
        </p:nvSpPr>
        <p:spPr>
          <a:xfrm>
            <a:off x="8684347" y="6320775"/>
            <a:ext cx="336812" cy="318394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00" lIns="91400" spcFirstLastPara="1" rIns="91400" wrap="square" tIns="914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_TITLE_AND_DESCRIPTION">
  <p:cSld name="SECTION_TITLE_AND_DESCRIPTION"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33"/>
          <p:cNvSpPr/>
          <p:nvPr/>
        </p:nvSpPr>
        <p:spPr>
          <a:xfrm>
            <a:off x="4572000" y="-167"/>
            <a:ext cx="4572000" cy="6858001"/>
          </a:xfrm>
          <a:prstGeom prst="rect">
            <a:avLst/>
          </a:prstGeom>
          <a:solidFill>
            <a:srgbClr val="EEEEEE"/>
          </a:solidFill>
          <a:ln>
            <a:noFill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8" name="Google Shape;58;p33"/>
          <p:cNvSpPr txBox="1"/>
          <p:nvPr>
            <p:ph type="title"/>
          </p:nvPr>
        </p:nvSpPr>
        <p:spPr>
          <a:xfrm>
            <a:off x="265500" y="1644232"/>
            <a:ext cx="4045200" cy="1976402"/>
          </a:xfrm>
          <a:prstGeom prst="rect">
            <a:avLst/>
          </a:prstGeom>
          <a:noFill/>
          <a:ln>
            <a:noFill/>
          </a:ln>
        </p:spPr>
        <p:txBody>
          <a:bodyPr anchorCtr="0" anchor="b" bIns="91400" lIns="91400" spcFirstLastPara="1" rIns="91400" wrap="square" tIns="914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200"/>
              <a:buFont typeface="Arial"/>
              <a:buNone/>
              <a:defRPr sz="4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/>
        </p:txBody>
      </p:sp>
      <p:sp>
        <p:nvSpPr>
          <p:cNvPr id="59" name="Google Shape;59;p33"/>
          <p:cNvSpPr txBox="1"/>
          <p:nvPr>
            <p:ph idx="1" type="body"/>
          </p:nvPr>
        </p:nvSpPr>
        <p:spPr>
          <a:xfrm>
            <a:off x="265500" y="3737433"/>
            <a:ext cx="4045200" cy="1646702"/>
          </a:xfrm>
          <a:prstGeom prst="rect">
            <a:avLst/>
          </a:prstGeom>
          <a:noFill/>
          <a:ln>
            <a:noFill/>
          </a:ln>
        </p:spPr>
        <p:txBody>
          <a:bodyPr anchorCtr="0" anchor="t" bIns="91400" lIns="91400" spcFirstLastPara="1" rIns="91400" wrap="square" tIns="91400">
            <a:noAutofit/>
          </a:bodyPr>
          <a:lstStyle>
            <a:lvl1pPr indent="-228600" lvl="0" marL="4572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2100"/>
              <a:buFont typeface="Arial"/>
              <a:buNone/>
              <a:defRPr sz="2100"/>
            </a:lvl1pPr>
            <a:lvl2pPr indent="-228600" lvl="1" marL="9144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2100"/>
              <a:buFont typeface="Arial"/>
              <a:buNone/>
              <a:defRPr sz="2100"/>
            </a:lvl2pPr>
            <a:lvl3pPr indent="-228600" lvl="2" marL="13716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2100"/>
              <a:buFont typeface="Arial"/>
              <a:buNone/>
              <a:defRPr sz="2100"/>
            </a:lvl3pPr>
            <a:lvl4pPr indent="-228600" lvl="3" marL="18288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2100"/>
              <a:buFont typeface="Arial"/>
              <a:buNone/>
              <a:defRPr sz="2100"/>
            </a:lvl4pPr>
            <a:lvl5pPr indent="-228600" lvl="4" marL="22860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2100"/>
              <a:buFont typeface="Arial"/>
              <a:buNone/>
              <a:defRPr sz="2100"/>
            </a:lvl5pPr>
            <a:lvl6pPr indent="-3429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6pPr>
            <a:lvl7pPr indent="-3429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7pPr>
            <a:lvl8pPr indent="-3429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8pPr>
            <a:lvl9pPr indent="-3429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9pPr>
          </a:lstStyle>
          <a:p/>
        </p:txBody>
      </p:sp>
      <p:sp>
        <p:nvSpPr>
          <p:cNvPr id="60" name="Google Shape;60;p33"/>
          <p:cNvSpPr txBox="1"/>
          <p:nvPr>
            <p:ph idx="2" type="body"/>
          </p:nvPr>
        </p:nvSpPr>
        <p:spPr>
          <a:xfrm>
            <a:off x="4939500" y="965433"/>
            <a:ext cx="3837000" cy="4926901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00" lIns="91400" spcFirstLastPara="1" rIns="91400" wrap="square" tIns="91400">
            <a:noAutofit/>
          </a:bodyPr>
          <a:lstStyle>
            <a:lvl1pPr indent="-3429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429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2pPr>
            <a:lvl3pPr indent="-3429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3pPr>
            <a:lvl4pPr indent="-3429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4pPr>
            <a:lvl5pPr indent="-3429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5pPr>
            <a:lvl6pPr indent="-3429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6pPr>
            <a:lvl7pPr indent="-3429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7pPr>
            <a:lvl8pPr indent="-3429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8pPr>
            <a:lvl9pPr indent="-3429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9pPr>
          </a:lstStyle>
          <a:p/>
        </p:txBody>
      </p:sp>
      <p:sp>
        <p:nvSpPr>
          <p:cNvPr id="61" name="Google Shape;61;p33"/>
          <p:cNvSpPr txBox="1"/>
          <p:nvPr>
            <p:ph idx="12" type="sldNum"/>
          </p:nvPr>
        </p:nvSpPr>
        <p:spPr>
          <a:xfrm>
            <a:off x="8684347" y="6320775"/>
            <a:ext cx="336812" cy="318394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00" lIns="91400" spcFirstLastPara="1" rIns="91400" wrap="square" tIns="914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_ONLY">
  <p:cSld name="CAPTION_ONLY"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34"/>
          <p:cNvSpPr txBox="1"/>
          <p:nvPr>
            <p:ph idx="1" type="body"/>
          </p:nvPr>
        </p:nvSpPr>
        <p:spPr>
          <a:xfrm>
            <a:off x="311698" y="5640766"/>
            <a:ext cx="5998804" cy="806702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00" lIns="91400" spcFirstLastPara="1" rIns="91400" wrap="square" tIns="9140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800"/>
              <a:buNone/>
              <a:defRPr/>
            </a:lvl1pPr>
          </a:lstStyle>
          <a:p/>
        </p:txBody>
      </p:sp>
      <p:sp>
        <p:nvSpPr>
          <p:cNvPr id="64" name="Google Shape;64;p34"/>
          <p:cNvSpPr txBox="1"/>
          <p:nvPr>
            <p:ph idx="12" type="sldNum"/>
          </p:nvPr>
        </p:nvSpPr>
        <p:spPr>
          <a:xfrm>
            <a:off x="8684347" y="6320775"/>
            <a:ext cx="336812" cy="318394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00" lIns="91400" spcFirstLastPara="1" rIns="91400" wrap="square" tIns="914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_NUMBER">
  <p:cSld name="BIG_NUMBER"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35"/>
          <p:cNvSpPr txBox="1"/>
          <p:nvPr>
            <p:ph type="title"/>
          </p:nvPr>
        </p:nvSpPr>
        <p:spPr>
          <a:xfrm>
            <a:off x="311698" y="1474833"/>
            <a:ext cx="8520603" cy="2618102"/>
          </a:xfrm>
          <a:prstGeom prst="rect">
            <a:avLst/>
          </a:prstGeom>
          <a:noFill/>
          <a:ln>
            <a:noFill/>
          </a:ln>
        </p:spPr>
        <p:txBody>
          <a:bodyPr anchorCtr="0" anchor="b" bIns="91400" lIns="91400" spcFirstLastPara="1" rIns="91400" wrap="square" tIns="914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0"/>
              <a:buFont typeface="Arial"/>
              <a:buNone/>
              <a:defRPr sz="12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/>
        </p:txBody>
      </p:sp>
      <p:sp>
        <p:nvSpPr>
          <p:cNvPr id="67" name="Google Shape;67;p35"/>
          <p:cNvSpPr txBox="1"/>
          <p:nvPr>
            <p:ph idx="1" type="body"/>
          </p:nvPr>
        </p:nvSpPr>
        <p:spPr>
          <a:xfrm>
            <a:off x="311698" y="4202967"/>
            <a:ext cx="8520603" cy="1734302"/>
          </a:xfrm>
          <a:prstGeom prst="rect">
            <a:avLst/>
          </a:prstGeom>
          <a:noFill/>
          <a:ln>
            <a:noFill/>
          </a:ln>
        </p:spPr>
        <p:txBody>
          <a:bodyPr anchorCtr="0" anchor="t" bIns="91400" lIns="91400" spcFirstLastPara="1" rIns="91400" wrap="square" tIns="91400">
            <a:noAutofit/>
          </a:bodyPr>
          <a:lstStyle>
            <a:lvl1pPr indent="-342900" lvl="0" marL="4572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42900" lvl="1" marL="9144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2pPr>
            <a:lvl3pPr indent="-342900" lvl="2" marL="13716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3pPr>
            <a:lvl4pPr indent="-342900" lvl="3" marL="18288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4pPr>
            <a:lvl5pPr indent="-342900" lvl="4" marL="22860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5pPr>
            <a:lvl6pPr indent="-3429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6pPr>
            <a:lvl7pPr indent="-3429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7pPr>
            <a:lvl8pPr indent="-3429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8pPr>
            <a:lvl9pPr indent="-3429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9pPr>
          </a:lstStyle>
          <a:p/>
        </p:txBody>
      </p:sp>
      <p:sp>
        <p:nvSpPr>
          <p:cNvPr id="68" name="Google Shape;68;p35"/>
          <p:cNvSpPr txBox="1"/>
          <p:nvPr>
            <p:ph idx="12" type="sldNum"/>
          </p:nvPr>
        </p:nvSpPr>
        <p:spPr>
          <a:xfrm>
            <a:off x="8684347" y="6320775"/>
            <a:ext cx="336812" cy="318394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00" lIns="91400" spcFirstLastPara="1" rIns="91400" wrap="square" tIns="914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_HEADER">
  <p:cSld name="SECTION_HEADER 2">
    <p:bg>
      <p:bgPr>
        <a:solidFill>
          <a:srgbClr val="000000"/>
        </a:solidFill>
      </p:bgPr>
    </p:bg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36"/>
          <p:cNvSpPr txBox="1"/>
          <p:nvPr>
            <p:ph type="title"/>
          </p:nvPr>
        </p:nvSpPr>
        <p:spPr>
          <a:xfrm>
            <a:off x="311698" y="2867798"/>
            <a:ext cx="8520603" cy="1122302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00" lIns="91400" spcFirstLastPara="1" rIns="91400" wrap="square" tIns="914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  <a:defRPr sz="36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/>
        </p:txBody>
      </p:sp>
      <p:sp>
        <p:nvSpPr>
          <p:cNvPr id="71" name="Google Shape;71;p36"/>
          <p:cNvSpPr txBox="1"/>
          <p:nvPr>
            <p:ph idx="12" type="sldNum"/>
          </p:nvPr>
        </p:nvSpPr>
        <p:spPr>
          <a:xfrm>
            <a:off x="8684347" y="6320775"/>
            <a:ext cx="336812" cy="318394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00" lIns="91400" spcFirstLastPara="1" rIns="91400" wrap="square" tIns="914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_AND_TWO_COLUMNS">
  <p:cSld name="TITLE_AND_TWO_COLUMNS 2">
    <p:bg>
      <p:bgPr>
        <a:solidFill>
          <a:srgbClr val="000000"/>
        </a:solidFill>
      </p:bgPr>
    </p:bg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37"/>
          <p:cNvSpPr txBox="1"/>
          <p:nvPr>
            <p:ph type="title"/>
          </p:nvPr>
        </p:nvSpPr>
        <p:spPr>
          <a:xfrm>
            <a:off x="311698" y="593366"/>
            <a:ext cx="8520603" cy="763502"/>
          </a:xfrm>
          <a:prstGeom prst="rect">
            <a:avLst/>
          </a:prstGeom>
          <a:noFill/>
          <a:ln>
            <a:noFill/>
          </a:ln>
        </p:spPr>
        <p:txBody>
          <a:bodyPr anchorCtr="0" anchor="t" bIns="91400" lIns="91400" spcFirstLastPara="1" rIns="91400" wrap="square" tIns="914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/>
        </p:txBody>
      </p:sp>
      <p:sp>
        <p:nvSpPr>
          <p:cNvPr id="74" name="Google Shape;74;p37"/>
          <p:cNvSpPr txBox="1"/>
          <p:nvPr>
            <p:ph idx="1" type="body"/>
          </p:nvPr>
        </p:nvSpPr>
        <p:spPr>
          <a:xfrm>
            <a:off x="311698" y="1536633"/>
            <a:ext cx="3999903" cy="4555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00" lIns="91400" spcFirstLastPara="1" rIns="91400" wrap="square" tIns="91400">
            <a:noAutofit/>
          </a:bodyPr>
          <a:lstStyle>
            <a:lvl1pPr indent="-3175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175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400"/>
            </a:lvl2pPr>
            <a:lvl3pPr indent="-3175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400"/>
            </a:lvl3pPr>
            <a:lvl4pPr indent="-3175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4pPr>
            <a:lvl5pPr indent="-3175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400"/>
            </a:lvl5pPr>
            <a:lvl6pPr indent="-3429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6pPr>
            <a:lvl7pPr indent="-3429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7pPr>
            <a:lvl8pPr indent="-3429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8pPr>
            <a:lvl9pPr indent="-3429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9pPr>
          </a:lstStyle>
          <a:p/>
        </p:txBody>
      </p:sp>
      <p:sp>
        <p:nvSpPr>
          <p:cNvPr id="75" name="Google Shape;75;p37"/>
          <p:cNvSpPr txBox="1"/>
          <p:nvPr>
            <p:ph idx="2" type="body"/>
          </p:nvPr>
        </p:nvSpPr>
        <p:spPr>
          <a:xfrm>
            <a:off x="4832398" y="1536631"/>
            <a:ext cx="3999903" cy="4555204"/>
          </a:xfrm>
          <a:prstGeom prst="rect">
            <a:avLst/>
          </a:prstGeom>
          <a:noFill/>
          <a:ln>
            <a:noFill/>
          </a:ln>
        </p:spPr>
        <p:txBody>
          <a:bodyPr anchorCtr="0" anchor="t" bIns="91400" lIns="91400" spcFirstLastPara="1" rIns="91400" wrap="square" tIns="91400">
            <a:noAutofit/>
          </a:bodyPr>
          <a:lstStyle>
            <a:lvl1pPr indent="-3429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429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2pPr>
            <a:lvl3pPr indent="-3429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3pPr>
            <a:lvl4pPr indent="-3429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4pPr>
            <a:lvl5pPr indent="-3429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5pPr>
            <a:lvl6pPr indent="-3429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6pPr>
            <a:lvl7pPr indent="-3429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7pPr>
            <a:lvl8pPr indent="-3429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8pPr>
            <a:lvl9pPr indent="-3429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9pPr>
          </a:lstStyle>
          <a:p/>
        </p:txBody>
      </p:sp>
      <p:sp>
        <p:nvSpPr>
          <p:cNvPr id="76" name="Google Shape;76;p37"/>
          <p:cNvSpPr txBox="1"/>
          <p:nvPr>
            <p:ph idx="12" type="sldNum"/>
          </p:nvPr>
        </p:nvSpPr>
        <p:spPr>
          <a:xfrm>
            <a:off x="8684347" y="6320775"/>
            <a:ext cx="336812" cy="318394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00" lIns="91400" spcFirstLastPara="1" rIns="91400" wrap="square" tIns="914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_ONLY">
  <p:cSld name="TITLE_ONLY 2">
    <p:bg>
      <p:bgPr>
        <a:solidFill>
          <a:srgbClr val="000000"/>
        </a:solidFill>
      </p:bgPr>
    </p:bg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38"/>
          <p:cNvSpPr txBox="1"/>
          <p:nvPr>
            <p:ph type="title"/>
          </p:nvPr>
        </p:nvSpPr>
        <p:spPr>
          <a:xfrm>
            <a:off x="311698" y="593366"/>
            <a:ext cx="8520603" cy="763502"/>
          </a:xfrm>
          <a:prstGeom prst="rect">
            <a:avLst/>
          </a:prstGeom>
          <a:noFill/>
          <a:ln>
            <a:noFill/>
          </a:ln>
        </p:spPr>
        <p:txBody>
          <a:bodyPr anchorCtr="0" anchor="t" bIns="91400" lIns="91400" spcFirstLastPara="1" rIns="91400" wrap="square" tIns="914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/>
        </p:txBody>
      </p:sp>
      <p:sp>
        <p:nvSpPr>
          <p:cNvPr id="79" name="Google Shape;79;p38"/>
          <p:cNvSpPr txBox="1"/>
          <p:nvPr>
            <p:ph idx="12" type="sldNum"/>
          </p:nvPr>
        </p:nvSpPr>
        <p:spPr>
          <a:xfrm>
            <a:off x="8684347" y="6320775"/>
            <a:ext cx="336812" cy="318394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00" lIns="91400" spcFirstLastPara="1" rIns="91400" wrap="square" tIns="914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_COLUMN_TEXT">
  <p:cSld name="ONE_COLUMN_TEXT 2">
    <p:bg>
      <p:bgPr>
        <a:solidFill>
          <a:srgbClr val="000000"/>
        </a:solidFill>
      </p:bgPr>
    </p:bg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39"/>
          <p:cNvSpPr txBox="1"/>
          <p:nvPr>
            <p:ph type="title"/>
          </p:nvPr>
        </p:nvSpPr>
        <p:spPr>
          <a:xfrm>
            <a:off x="311698" y="740799"/>
            <a:ext cx="2808003" cy="1007702"/>
          </a:xfrm>
          <a:prstGeom prst="rect">
            <a:avLst/>
          </a:prstGeom>
          <a:noFill/>
          <a:ln>
            <a:noFill/>
          </a:ln>
        </p:spPr>
        <p:txBody>
          <a:bodyPr anchorCtr="0" anchor="b" bIns="91400" lIns="91400" spcFirstLastPara="1" rIns="91400" wrap="square" tIns="914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/>
        </p:txBody>
      </p:sp>
      <p:sp>
        <p:nvSpPr>
          <p:cNvPr id="82" name="Google Shape;82;p39"/>
          <p:cNvSpPr txBox="1"/>
          <p:nvPr>
            <p:ph idx="1" type="body"/>
          </p:nvPr>
        </p:nvSpPr>
        <p:spPr>
          <a:xfrm>
            <a:off x="311698" y="1852800"/>
            <a:ext cx="2808003" cy="4239302"/>
          </a:xfrm>
          <a:prstGeom prst="rect">
            <a:avLst/>
          </a:prstGeom>
          <a:noFill/>
          <a:ln>
            <a:noFill/>
          </a:ln>
        </p:spPr>
        <p:txBody>
          <a:bodyPr anchorCtr="0" anchor="t" bIns="91400" lIns="91400" spcFirstLastPara="1" rIns="91400" wrap="square" tIns="91400">
            <a:noAutofit/>
          </a:bodyPr>
          <a:lstStyle>
            <a:lvl1pPr indent="-3048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429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6pPr>
            <a:lvl7pPr indent="-3429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7pPr>
            <a:lvl8pPr indent="-3429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8pPr>
            <a:lvl9pPr indent="-3429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9pPr>
          </a:lstStyle>
          <a:p/>
        </p:txBody>
      </p:sp>
      <p:sp>
        <p:nvSpPr>
          <p:cNvPr id="83" name="Google Shape;83;p39"/>
          <p:cNvSpPr txBox="1"/>
          <p:nvPr>
            <p:ph idx="12" type="sldNum"/>
          </p:nvPr>
        </p:nvSpPr>
        <p:spPr>
          <a:xfrm>
            <a:off x="8684347" y="6320775"/>
            <a:ext cx="336812" cy="318394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00" lIns="91400" spcFirstLastPara="1" rIns="91400" wrap="square" tIns="914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Page">
  <p:cSld name="TITLE_AND_BODY 2">
    <p:bg>
      <p:bgPr>
        <a:noFill/>
      </p:bgPr>
    </p:bg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Google Shape;14;ge7f93440ad_0_137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7351169" y="6215190"/>
            <a:ext cx="1601730" cy="368475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5" name="Google Shape;15;ge7f93440ad_0_137"/>
          <p:cNvCxnSpPr/>
          <p:nvPr/>
        </p:nvCxnSpPr>
        <p:spPr>
          <a:xfrm>
            <a:off x="-14925" y="6052230"/>
            <a:ext cx="9191700" cy="0"/>
          </a:xfrm>
          <a:prstGeom prst="straightConnector1">
            <a:avLst/>
          </a:prstGeom>
          <a:noFill/>
          <a:ln cap="flat" cmpd="sng" w="28575">
            <a:solidFill>
              <a:srgbClr val="163644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6" name="Google Shape;16;ge7f93440ad_0_137"/>
          <p:cNvSpPr txBox="1"/>
          <p:nvPr/>
        </p:nvSpPr>
        <p:spPr>
          <a:xfrm>
            <a:off x="235400" y="988680"/>
            <a:ext cx="86574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" name="Google Shape;17;ge7f93440ad_0_137"/>
          <p:cNvSpPr txBox="1"/>
          <p:nvPr>
            <p:ph type="title"/>
          </p:nvPr>
        </p:nvSpPr>
        <p:spPr>
          <a:xfrm>
            <a:off x="143850" y="172620"/>
            <a:ext cx="8801400" cy="70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00" lIns="91400" spcFirstLastPara="1" rIns="91400" wrap="square" tIns="9140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4427B"/>
              </a:buClr>
              <a:buSzPts val="2800"/>
              <a:buFont typeface="Arial"/>
              <a:buNone/>
              <a:defRPr b="1" sz="2800">
                <a:solidFill>
                  <a:srgbClr val="24427B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ge7f93440ad_0_137"/>
          <p:cNvSpPr txBox="1"/>
          <p:nvPr>
            <p:ph idx="1" type="body"/>
          </p:nvPr>
        </p:nvSpPr>
        <p:spPr>
          <a:xfrm>
            <a:off x="143850" y="1051470"/>
            <a:ext cx="8866800" cy="4645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00" lIns="91400" spcFirstLastPara="1" rIns="91400" wrap="square" tIns="91400">
            <a:normAutofit/>
          </a:bodyPr>
          <a:lstStyle>
            <a:lvl1pPr indent="-3429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Font typeface="Arial"/>
              <a:buChar char="●"/>
              <a:defRPr>
                <a:latin typeface="Arial"/>
                <a:ea typeface="Arial"/>
                <a:cs typeface="Arial"/>
                <a:sym typeface="Arial"/>
              </a:defRPr>
            </a:lvl1pPr>
            <a:lvl2pPr indent="-3429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Font typeface="Arial"/>
              <a:buChar char="○"/>
              <a:defRPr>
                <a:latin typeface="Arial"/>
                <a:ea typeface="Arial"/>
                <a:cs typeface="Arial"/>
                <a:sym typeface="Arial"/>
              </a:defRPr>
            </a:lvl2pPr>
            <a:lvl3pPr indent="-3429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Font typeface="Arial"/>
              <a:buChar char="■"/>
              <a:defRPr>
                <a:latin typeface="Arial"/>
                <a:ea typeface="Arial"/>
                <a:cs typeface="Arial"/>
                <a:sym typeface="Arial"/>
              </a:defRPr>
            </a:lvl3pPr>
            <a:lvl4pPr indent="-3429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Font typeface="Arial"/>
              <a:buChar char="●"/>
              <a:defRPr>
                <a:latin typeface="Arial"/>
                <a:ea typeface="Arial"/>
                <a:cs typeface="Arial"/>
                <a:sym typeface="Arial"/>
              </a:defRPr>
            </a:lvl4pPr>
            <a:lvl5pPr indent="-3429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Font typeface="Arial"/>
              <a:buChar char="○"/>
              <a:defRPr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Font typeface="Arial"/>
              <a:buChar char="■"/>
              <a:defRPr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Font typeface="Arial"/>
              <a:buChar char="●"/>
              <a:defRPr>
                <a:latin typeface="Arial"/>
                <a:ea typeface="Arial"/>
                <a:cs typeface="Arial"/>
                <a:sym typeface="Arial"/>
              </a:defRPr>
            </a:lvl7pPr>
            <a:lvl8pPr indent="-3429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Font typeface="Arial"/>
              <a:buChar char="○"/>
              <a:defRPr>
                <a:latin typeface="Arial"/>
                <a:ea typeface="Arial"/>
                <a:cs typeface="Arial"/>
                <a:sym typeface="Arial"/>
              </a:defRPr>
            </a:lvl8pPr>
            <a:lvl9pPr indent="-3429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Font typeface="Arial"/>
              <a:buChar char="■"/>
              <a:defRPr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_POINT">
  <p:cSld name="MAIN_POINT 2">
    <p:bg>
      <p:bgPr>
        <a:solidFill>
          <a:srgbClr val="000000"/>
        </a:solidFill>
      </p:bgPr>
    </p:bg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40"/>
          <p:cNvSpPr txBox="1"/>
          <p:nvPr>
            <p:ph type="title"/>
          </p:nvPr>
        </p:nvSpPr>
        <p:spPr>
          <a:xfrm>
            <a:off x="490250" y="600199"/>
            <a:ext cx="6367801" cy="5454302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00" lIns="91400" spcFirstLastPara="1" rIns="91400" wrap="square" tIns="914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Arial"/>
              <a:buNone/>
              <a:defRPr sz="48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/>
        </p:txBody>
      </p:sp>
      <p:sp>
        <p:nvSpPr>
          <p:cNvPr id="86" name="Google Shape;86;p40"/>
          <p:cNvSpPr txBox="1"/>
          <p:nvPr>
            <p:ph idx="12" type="sldNum"/>
          </p:nvPr>
        </p:nvSpPr>
        <p:spPr>
          <a:xfrm>
            <a:off x="8684347" y="6320775"/>
            <a:ext cx="336812" cy="318394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00" lIns="91400" spcFirstLastPara="1" rIns="91400" wrap="square" tIns="914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_TITLE_AND_DESCRIPTION">
  <p:cSld name="SECTION_TITLE_AND_DESCRIPTION 2">
    <p:bg>
      <p:bgPr>
        <a:solidFill>
          <a:srgbClr val="000000"/>
        </a:solidFill>
      </p:bgPr>
    </p:bg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41"/>
          <p:cNvSpPr/>
          <p:nvPr/>
        </p:nvSpPr>
        <p:spPr>
          <a:xfrm>
            <a:off x="4572000" y="-167"/>
            <a:ext cx="4572000" cy="6858001"/>
          </a:xfrm>
          <a:prstGeom prst="rect">
            <a:avLst/>
          </a:prstGeom>
          <a:solidFill>
            <a:srgbClr val="EEEEEE"/>
          </a:solidFill>
          <a:ln>
            <a:noFill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9" name="Google Shape;89;p41"/>
          <p:cNvSpPr txBox="1"/>
          <p:nvPr>
            <p:ph type="title"/>
          </p:nvPr>
        </p:nvSpPr>
        <p:spPr>
          <a:xfrm>
            <a:off x="265500" y="1644232"/>
            <a:ext cx="4045200" cy="1976402"/>
          </a:xfrm>
          <a:prstGeom prst="rect">
            <a:avLst/>
          </a:prstGeom>
          <a:noFill/>
          <a:ln>
            <a:noFill/>
          </a:ln>
        </p:spPr>
        <p:txBody>
          <a:bodyPr anchorCtr="0" anchor="b" bIns="91400" lIns="91400" spcFirstLastPara="1" rIns="91400" wrap="square" tIns="914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200"/>
              <a:buFont typeface="Arial"/>
              <a:buNone/>
              <a:defRPr sz="4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/>
        </p:txBody>
      </p:sp>
      <p:sp>
        <p:nvSpPr>
          <p:cNvPr id="90" name="Google Shape;90;p41"/>
          <p:cNvSpPr txBox="1"/>
          <p:nvPr>
            <p:ph idx="1" type="body"/>
          </p:nvPr>
        </p:nvSpPr>
        <p:spPr>
          <a:xfrm>
            <a:off x="265500" y="3737433"/>
            <a:ext cx="4045200" cy="1646702"/>
          </a:xfrm>
          <a:prstGeom prst="rect">
            <a:avLst/>
          </a:prstGeom>
          <a:noFill/>
          <a:ln>
            <a:noFill/>
          </a:ln>
        </p:spPr>
        <p:txBody>
          <a:bodyPr anchorCtr="0" anchor="t" bIns="91400" lIns="91400" spcFirstLastPara="1" rIns="91400" wrap="square" tIns="91400">
            <a:noAutofit/>
          </a:bodyPr>
          <a:lstStyle>
            <a:lvl1pPr indent="-228600" lvl="0" marL="4572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2100"/>
              <a:buFont typeface="Arial"/>
              <a:buNone/>
              <a:defRPr sz="2100"/>
            </a:lvl1pPr>
            <a:lvl2pPr indent="-228600" lvl="1" marL="9144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2100"/>
              <a:buFont typeface="Arial"/>
              <a:buNone/>
              <a:defRPr sz="2100"/>
            </a:lvl2pPr>
            <a:lvl3pPr indent="-228600" lvl="2" marL="13716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2100"/>
              <a:buFont typeface="Arial"/>
              <a:buNone/>
              <a:defRPr sz="2100"/>
            </a:lvl3pPr>
            <a:lvl4pPr indent="-228600" lvl="3" marL="18288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2100"/>
              <a:buFont typeface="Arial"/>
              <a:buNone/>
              <a:defRPr sz="2100"/>
            </a:lvl4pPr>
            <a:lvl5pPr indent="-228600" lvl="4" marL="22860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2100"/>
              <a:buFont typeface="Arial"/>
              <a:buNone/>
              <a:defRPr sz="2100"/>
            </a:lvl5pPr>
            <a:lvl6pPr indent="-3429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6pPr>
            <a:lvl7pPr indent="-3429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7pPr>
            <a:lvl8pPr indent="-3429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8pPr>
            <a:lvl9pPr indent="-3429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9pPr>
          </a:lstStyle>
          <a:p/>
        </p:txBody>
      </p:sp>
      <p:sp>
        <p:nvSpPr>
          <p:cNvPr id="91" name="Google Shape;91;p41"/>
          <p:cNvSpPr txBox="1"/>
          <p:nvPr>
            <p:ph idx="2" type="body"/>
          </p:nvPr>
        </p:nvSpPr>
        <p:spPr>
          <a:xfrm>
            <a:off x="4939500" y="965433"/>
            <a:ext cx="3837000" cy="4926901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00" lIns="91400" spcFirstLastPara="1" rIns="91400" wrap="square" tIns="91400">
            <a:noAutofit/>
          </a:bodyPr>
          <a:lstStyle>
            <a:lvl1pPr indent="-3429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429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2pPr>
            <a:lvl3pPr indent="-3429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3pPr>
            <a:lvl4pPr indent="-3429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4pPr>
            <a:lvl5pPr indent="-3429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5pPr>
            <a:lvl6pPr indent="-3429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6pPr>
            <a:lvl7pPr indent="-3429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7pPr>
            <a:lvl8pPr indent="-3429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8pPr>
            <a:lvl9pPr indent="-3429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9pPr>
          </a:lstStyle>
          <a:p/>
        </p:txBody>
      </p:sp>
      <p:sp>
        <p:nvSpPr>
          <p:cNvPr id="92" name="Google Shape;92;p41"/>
          <p:cNvSpPr txBox="1"/>
          <p:nvPr>
            <p:ph idx="12" type="sldNum"/>
          </p:nvPr>
        </p:nvSpPr>
        <p:spPr>
          <a:xfrm>
            <a:off x="8684347" y="6320775"/>
            <a:ext cx="336812" cy="318394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00" lIns="91400" spcFirstLastPara="1" rIns="91400" wrap="square" tIns="914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_ONLY">
  <p:cSld name="CAPTION_ONLY 2">
    <p:bg>
      <p:bgPr>
        <a:solidFill>
          <a:srgbClr val="000000"/>
        </a:solidFill>
      </p:bgPr>
    </p:bg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42"/>
          <p:cNvSpPr txBox="1"/>
          <p:nvPr>
            <p:ph idx="1" type="body"/>
          </p:nvPr>
        </p:nvSpPr>
        <p:spPr>
          <a:xfrm>
            <a:off x="311698" y="5640766"/>
            <a:ext cx="5998804" cy="806702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00" lIns="91400" spcFirstLastPara="1" rIns="91400" wrap="square" tIns="9140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800"/>
              <a:buNone/>
              <a:defRPr/>
            </a:lvl1pPr>
            <a:lvl2pPr indent="-3429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2pPr>
            <a:lvl3pPr indent="-3429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3pPr>
            <a:lvl4pPr indent="-3429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4pPr>
            <a:lvl5pPr indent="-3429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5pPr>
            <a:lvl6pPr indent="-3429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6pPr>
            <a:lvl7pPr indent="-3429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7pPr>
            <a:lvl8pPr indent="-3429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8pPr>
            <a:lvl9pPr indent="-3429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9pPr>
          </a:lstStyle>
          <a:p/>
        </p:txBody>
      </p:sp>
      <p:sp>
        <p:nvSpPr>
          <p:cNvPr id="95" name="Google Shape;95;p42"/>
          <p:cNvSpPr txBox="1"/>
          <p:nvPr>
            <p:ph idx="12" type="sldNum"/>
          </p:nvPr>
        </p:nvSpPr>
        <p:spPr>
          <a:xfrm>
            <a:off x="8684347" y="6320775"/>
            <a:ext cx="336812" cy="318394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00" lIns="91400" spcFirstLastPara="1" rIns="91400" wrap="square" tIns="914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_NUMBER">
  <p:cSld name="BIG_NUMBER 2">
    <p:bg>
      <p:bgPr>
        <a:solidFill>
          <a:srgbClr val="000000"/>
        </a:solidFill>
      </p:bgPr>
    </p:bg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43"/>
          <p:cNvSpPr txBox="1"/>
          <p:nvPr>
            <p:ph type="title"/>
          </p:nvPr>
        </p:nvSpPr>
        <p:spPr>
          <a:xfrm>
            <a:off x="311698" y="1474833"/>
            <a:ext cx="8520603" cy="2618102"/>
          </a:xfrm>
          <a:prstGeom prst="rect">
            <a:avLst/>
          </a:prstGeom>
          <a:noFill/>
          <a:ln>
            <a:noFill/>
          </a:ln>
        </p:spPr>
        <p:txBody>
          <a:bodyPr anchorCtr="0" anchor="b" bIns="91400" lIns="91400" spcFirstLastPara="1" rIns="91400" wrap="square" tIns="914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0"/>
              <a:buFont typeface="Arial"/>
              <a:buNone/>
              <a:defRPr sz="12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/>
        </p:txBody>
      </p:sp>
      <p:sp>
        <p:nvSpPr>
          <p:cNvPr id="98" name="Google Shape;98;p43"/>
          <p:cNvSpPr txBox="1"/>
          <p:nvPr>
            <p:ph idx="1" type="body"/>
          </p:nvPr>
        </p:nvSpPr>
        <p:spPr>
          <a:xfrm>
            <a:off x="311698" y="4202967"/>
            <a:ext cx="8520603" cy="1734302"/>
          </a:xfrm>
          <a:prstGeom prst="rect">
            <a:avLst/>
          </a:prstGeom>
          <a:noFill/>
          <a:ln>
            <a:noFill/>
          </a:ln>
        </p:spPr>
        <p:txBody>
          <a:bodyPr anchorCtr="0" anchor="t" bIns="91400" lIns="91400" spcFirstLastPara="1" rIns="91400" wrap="square" tIns="91400">
            <a:noAutofit/>
          </a:bodyPr>
          <a:lstStyle>
            <a:lvl1pPr indent="-342900" lvl="0" marL="4572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42900" lvl="1" marL="9144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2pPr>
            <a:lvl3pPr indent="-342900" lvl="2" marL="13716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3pPr>
            <a:lvl4pPr indent="-342900" lvl="3" marL="18288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4pPr>
            <a:lvl5pPr indent="-342900" lvl="4" marL="22860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5pPr>
            <a:lvl6pPr indent="-3429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6pPr>
            <a:lvl7pPr indent="-3429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7pPr>
            <a:lvl8pPr indent="-3429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8pPr>
            <a:lvl9pPr indent="-3429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9pPr>
          </a:lstStyle>
          <a:p/>
        </p:txBody>
      </p:sp>
      <p:sp>
        <p:nvSpPr>
          <p:cNvPr id="99" name="Google Shape;99;p43"/>
          <p:cNvSpPr txBox="1"/>
          <p:nvPr>
            <p:ph idx="12" type="sldNum"/>
          </p:nvPr>
        </p:nvSpPr>
        <p:spPr>
          <a:xfrm>
            <a:off x="8684347" y="6320775"/>
            <a:ext cx="336812" cy="318394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00" lIns="91400" spcFirstLastPara="1" rIns="91400" wrap="square" tIns="914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>
  <p:cSld name="BLANK 2">
    <p:bg>
      <p:bgPr>
        <a:solidFill>
          <a:srgbClr val="000000"/>
        </a:solidFill>
      </p:bgPr>
    </p:bg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44"/>
          <p:cNvSpPr txBox="1"/>
          <p:nvPr>
            <p:ph idx="12" type="sldNum"/>
          </p:nvPr>
        </p:nvSpPr>
        <p:spPr>
          <a:xfrm>
            <a:off x="8684347" y="6320775"/>
            <a:ext cx="336812" cy="318394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00" lIns="91400" spcFirstLastPara="1" rIns="91400" wrap="square" tIns="914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Page">
  <p:cSld name="TITLE_AND_BODY 2">
    <p:bg>
      <p:bgPr>
        <a:noFill/>
      </p:bgPr>
    </p:bg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5" name="Google Shape;105;ge7f93440ad_0_41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7351169" y="6215190"/>
            <a:ext cx="1601730" cy="368475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06" name="Google Shape;106;ge7f93440ad_0_41"/>
          <p:cNvCxnSpPr/>
          <p:nvPr/>
        </p:nvCxnSpPr>
        <p:spPr>
          <a:xfrm>
            <a:off x="-14925" y="6052230"/>
            <a:ext cx="9191700" cy="0"/>
          </a:xfrm>
          <a:prstGeom prst="straightConnector1">
            <a:avLst/>
          </a:prstGeom>
          <a:noFill/>
          <a:ln cap="flat" cmpd="sng" w="28575">
            <a:solidFill>
              <a:srgbClr val="163644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07" name="Google Shape;107;ge7f93440ad_0_41"/>
          <p:cNvSpPr txBox="1"/>
          <p:nvPr/>
        </p:nvSpPr>
        <p:spPr>
          <a:xfrm>
            <a:off x="235400" y="988680"/>
            <a:ext cx="86574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8" name="Google Shape;108;ge7f93440ad_0_41"/>
          <p:cNvSpPr txBox="1"/>
          <p:nvPr>
            <p:ph type="title"/>
          </p:nvPr>
        </p:nvSpPr>
        <p:spPr>
          <a:xfrm>
            <a:off x="143850" y="172620"/>
            <a:ext cx="8801400" cy="70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4427B"/>
              </a:buClr>
              <a:buSzPts val="2800"/>
              <a:buFont typeface="Arial"/>
              <a:buNone/>
              <a:defRPr b="1" i="0" sz="2800" u="none" cap="none" strike="noStrike">
                <a:solidFill>
                  <a:srgbClr val="24427B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09" name="Google Shape;109;ge7f93440ad_0_41"/>
          <p:cNvSpPr txBox="1"/>
          <p:nvPr>
            <p:ph idx="1" type="body"/>
          </p:nvPr>
        </p:nvSpPr>
        <p:spPr>
          <a:xfrm>
            <a:off x="143850" y="1051470"/>
            <a:ext cx="8866800" cy="4645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Page" type="tx">
  <p:cSld name="TITLE_AND_BODY"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ge7f93440ad_0_36"/>
          <p:cNvSpPr/>
          <p:nvPr/>
        </p:nvSpPr>
        <p:spPr>
          <a:xfrm>
            <a:off x="0" y="5228699"/>
            <a:ext cx="9144000" cy="16293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FFFF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12" name="Google Shape;112;ge7f93440ad_0_36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308762" y="5476290"/>
            <a:ext cx="6526476" cy="945150"/>
          </a:xfrm>
          <a:prstGeom prst="rect">
            <a:avLst/>
          </a:prstGeom>
          <a:noFill/>
          <a:ln>
            <a:noFill/>
          </a:ln>
        </p:spPr>
      </p:pic>
      <p:sp>
        <p:nvSpPr>
          <p:cNvPr id="113" name="Google Shape;113;ge7f93440ad_0_36"/>
          <p:cNvSpPr txBox="1"/>
          <p:nvPr>
            <p:ph type="title"/>
          </p:nvPr>
        </p:nvSpPr>
        <p:spPr>
          <a:xfrm>
            <a:off x="459000" y="847440"/>
            <a:ext cx="8226000" cy="2503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Font typeface="Arial"/>
              <a:buNone/>
              <a:defRPr b="0" i="0" sz="48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14" name="Google Shape;114;ge7f93440ad_0_36"/>
          <p:cNvSpPr txBox="1"/>
          <p:nvPr>
            <p:ph idx="1" type="subTitle"/>
          </p:nvPr>
        </p:nvSpPr>
        <p:spPr>
          <a:xfrm>
            <a:off x="850050" y="3722640"/>
            <a:ext cx="7572000" cy="113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500"/>
              <a:buFont typeface="Arial"/>
              <a:buNone/>
              <a:defRPr b="0" i="0" sz="25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End Slide" type="title">
  <p:cSld name="TITLE"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6" name="Google Shape;116;ge7f93440ad_0_47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662820" y="2084331"/>
            <a:ext cx="5818363" cy="1338498"/>
          </a:xfrm>
          <a:prstGeom prst="rect">
            <a:avLst/>
          </a:prstGeom>
          <a:noFill/>
          <a:ln>
            <a:noFill/>
          </a:ln>
        </p:spPr>
      </p:pic>
      <p:sp>
        <p:nvSpPr>
          <p:cNvPr id="117" name="Google Shape;117;ge7f93440ad_0_47"/>
          <p:cNvSpPr/>
          <p:nvPr/>
        </p:nvSpPr>
        <p:spPr>
          <a:xfrm>
            <a:off x="1104200" y="4179150"/>
            <a:ext cx="7013100" cy="1606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400"/>
              <a:buFont typeface="Arial"/>
              <a:buNone/>
            </a:pPr>
            <a:r>
              <a:rPr b="1" i="0" lang="en-US" sz="2400" u="sng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http://www.inee.org</a:t>
            </a:r>
            <a:endParaRPr b="0" i="0" sz="240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1">
  <p:cSld name="TITLE_1">
    <p:bg>
      <p:bgPr>
        <a:solidFill>
          <a:srgbClr val="000000"/>
        </a:solidFill>
      </p:bgPr>
    </p:bg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ge7f93440ad_0_50"/>
          <p:cNvSpPr txBox="1"/>
          <p:nvPr>
            <p:ph idx="12" type="sldNum"/>
          </p:nvPr>
        </p:nvSpPr>
        <p:spPr>
          <a:xfrm>
            <a:off x="8684347" y="6320775"/>
            <a:ext cx="336900" cy="318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00" lIns="91400" spcFirstLastPara="1" rIns="91400" wrap="square" tIns="914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Page">
  <p:cSld name="TITLE_AND_BODY 2">
    <p:bg>
      <p:bgPr>
        <a:noFill/>
      </p:bgPr>
    </p:bg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5" name="Google Shape;125;ge7f93440ad_0_166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7351169" y="6215190"/>
            <a:ext cx="1601730" cy="368475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26" name="Google Shape;126;ge7f93440ad_0_166"/>
          <p:cNvCxnSpPr/>
          <p:nvPr/>
        </p:nvCxnSpPr>
        <p:spPr>
          <a:xfrm>
            <a:off x="-14925" y="6052230"/>
            <a:ext cx="9191700" cy="0"/>
          </a:xfrm>
          <a:prstGeom prst="straightConnector1">
            <a:avLst/>
          </a:prstGeom>
          <a:noFill/>
          <a:ln cap="flat" cmpd="sng" w="28575">
            <a:solidFill>
              <a:srgbClr val="163644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27" name="Google Shape;127;ge7f93440ad_0_166"/>
          <p:cNvSpPr txBox="1"/>
          <p:nvPr/>
        </p:nvSpPr>
        <p:spPr>
          <a:xfrm>
            <a:off x="235400" y="988680"/>
            <a:ext cx="86574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8" name="Google Shape;128;ge7f93440ad_0_166"/>
          <p:cNvSpPr txBox="1"/>
          <p:nvPr>
            <p:ph type="title"/>
          </p:nvPr>
        </p:nvSpPr>
        <p:spPr>
          <a:xfrm>
            <a:off x="143850" y="172620"/>
            <a:ext cx="8801400" cy="70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00" lIns="91400" spcFirstLastPara="1" rIns="91400" wrap="square" tIns="9140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4427B"/>
              </a:buClr>
              <a:buSzPts val="2800"/>
              <a:buFont typeface="Arial"/>
              <a:buNone/>
              <a:defRPr b="1" sz="2800">
                <a:solidFill>
                  <a:srgbClr val="24427B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29" name="Google Shape;129;ge7f93440ad_0_166"/>
          <p:cNvSpPr txBox="1"/>
          <p:nvPr>
            <p:ph idx="1" type="body"/>
          </p:nvPr>
        </p:nvSpPr>
        <p:spPr>
          <a:xfrm>
            <a:off x="143850" y="1051470"/>
            <a:ext cx="8866800" cy="4645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00" lIns="91400" spcFirstLastPara="1" rIns="91400" wrap="square" tIns="91400">
            <a:normAutofit/>
          </a:bodyPr>
          <a:lstStyle>
            <a:lvl1pPr indent="-3429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Font typeface="Arial"/>
              <a:buChar char="●"/>
              <a:defRPr>
                <a:latin typeface="Arial"/>
                <a:ea typeface="Arial"/>
                <a:cs typeface="Arial"/>
                <a:sym typeface="Arial"/>
              </a:defRPr>
            </a:lvl1pPr>
            <a:lvl2pPr indent="-3429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Font typeface="Arial"/>
              <a:buChar char="○"/>
              <a:defRPr>
                <a:latin typeface="Arial"/>
                <a:ea typeface="Arial"/>
                <a:cs typeface="Arial"/>
                <a:sym typeface="Arial"/>
              </a:defRPr>
            </a:lvl2pPr>
            <a:lvl3pPr indent="-3429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Font typeface="Arial"/>
              <a:buChar char="■"/>
              <a:defRPr>
                <a:latin typeface="Arial"/>
                <a:ea typeface="Arial"/>
                <a:cs typeface="Arial"/>
                <a:sym typeface="Arial"/>
              </a:defRPr>
            </a:lvl3pPr>
            <a:lvl4pPr indent="-3429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Font typeface="Arial"/>
              <a:buChar char="●"/>
              <a:defRPr>
                <a:latin typeface="Arial"/>
                <a:ea typeface="Arial"/>
                <a:cs typeface="Arial"/>
                <a:sym typeface="Arial"/>
              </a:defRPr>
            </a:lvl4pPr>
            <a:lvl5pPr indent="-3429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Font typeface="Arial"/>
              <a:buChar char="○"/>
              <a:defRPr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Font typeface="Arial"/>
              <a:buChar char="■"/>
              <a:defRPr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Font typeface="Arial"/>
              <a:buChar char="●"/>
              <a:defRPr>
                <a:latin typeface="Arial"/>
                <a:ea typeface="Arial"/>
                <a:cs typeface="Arial"/>
                <a:sym typeface="Arial"/>
              </a:defRPr>
            </a:lvl7pPr>
            <a:lvl8pPr indent="-3429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Font typeface="Arial"/>
              <a:buChar char="○"/>
              <a:defRPr>
                <a:latin typeface="Arial"/>
                <a:ea typeface="Arial"/>
                <a:cs typeface="Arial"/>
                <a:sym typeface="Arial"/>
              </a:defRPr>
            </a:lvl8pPr>
            <a:lvl9pPr indent="-3429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Font typeface="Arial"/>
              <a:buChar char="■"/>
              <a:defRPr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25"/>
          <p:cNvSpPr txBox="1"/>
          <p:nvPr>
            <p:ph type="title"/>
          </p:nvPr>
        </p:nvSpPr>
        <p:spPr>
          <a:xfrm>
            <a:off x="457200" y="84138"/>
            <a:ext cx="8226425" cy="1519237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" name="Google Shape;21;p25"/>
          <p:cNvSpPr txBox="1"/>
          <p:nvPr>
            <p:ph idx="1" type="body"/>
          </p:nvPr>
        </p:nvSpPr>
        <p:spPr>
          <a:xfrm>
            <a:off x="457200" y="1604963"/>
            <a:ext cx="8226425" cy="525145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2" name="Google Shape;22;p25"/>
          <p:cNvSpPr txBox="1"/>
          <p:nvPr>
            <p:ph idx="12" type="sldNum"/>
          </p:nvPr>
        </p:nvSpPr>
        <p:spPr>
          <a:xfrm>
            <a:off x="8429625" y="6453188"/>
            <a:ext cx="265113" cy="277812"/>
          </a:xfrm>
          <a:prstGeom prst="rect">
            <a:avLst/>
          </a:prstGeom>
          <a:noFill/>
          <a:ln>
            <a:noFill/>
          </a:ln>
        </p:spPr>
        <p:txBody>
          <a:bodyPr anchorCtr="1" anchor="ctr" bIns="46800" lIns="90000" spcFirstLastPara="1" rIns="90000" wrap="square" tIns="46800">
            <a:noAutofit/>
          </a:bodyPr>
          <a:lstStyle>
            <a:lvl1pPr indent="0" lvl="0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_AND_BODY" type="tx">
  <p:cSld name="TITLE_AND_BODY">
    <p:bg>
      <p:bgPr>
        <a:solidFill>
          <a:srgbClr val="000000"/>
        </a:solidFill>
      </p:bgPr>
    </p:bg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27"/>
          <p:cNvSpPr txBox="1"/>
          <p:nvPr>
            <p:ph type="title"/>
          </p:nvPr>
        </p:nvSpPr>
        <p:spPr>
          <a:xfrm>
            <a:off x="311698" y="593366"/>
            <a:ext cx="8520600" cy="763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00" lIns="91400" spcFirstLastPara="1" rIns="91400" wrap="square" tIns="914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/>
        </p:txBody>
      </p:sp>
      <p:sp>
        <p:nvSpPr>
          <p:cNvPr id="132" name="Google Shape;132;p27"/>
          <p:cNvSpPr txBox="1"/>
          <p:nvPr>
            <p:ph idx="1" type="body"/>
          </p:nvPr>
        </p:nvSpPr>
        <p:spPr>
          <a:xfrm>
            <a:off x="311698" y="1536633"/>
            <a:ext cx="8520600" cy="4555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00" lIns="91400" spcFirstLastPara="1" rIns="91400" wrap="square" tIns="91400">
            <a:noAutofit/>
          </a:bodyPr>
          <a:lstStyle>
            <a:lvl1pPr indent="-3429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429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2pPr>
            <a:lvl3pPr indent="-3429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3pPr>
            <a:lvl4pPr indent="-3429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4pPr>
            <a:lvl5pPr indent="-3429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5pPr>
            <a:lvl6pPr indent="-3429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6pPr>
            <a:lvl7pPr indent="-3429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7pPr>
            <a:lvl8pPr indent="-3429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8pPr>
            <a:lvl9pPr indent="-3429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9pPr>
          </a:lstStyle>
          <a:p/>
        </p:txBody>
      </p:sp>
      <p:sp>
        <p:nvSpPr>
          <p:cNvPr id="133" name="Google Shape;133;p27"/>
          <p:cNvSpPr txBox="1"/>
          <p:nvPr>
            <p:ph idx="12" type="sldNum"/>
          </p:nvPr>
        </p:nvSpPr>
        <p:spPr>
          <a:xfrm>
            <a:off x="8684347" y="6320775"/>
            <a:ext cx="336900" cy="318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00" lIns="91400" spcFirstLastPara="1" rIns="91400" wrap="square" tIns="914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" type="title">
  <p:cSld name="TITLE">
    <p:bg>
      <p:bgPr>
        <a:solidFill>
          <a:srgbClr val="000000"/>
        </a:solidFill>
      </p:bgPr>
    </p:bg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45"/>
          <p:cNvSpPr txBox="1"/>
          <p:nvPr>
            <p:ph type="title"/>
          </p:nvPr>
        </p:nvSpPr>
        <p:spPr>
          <a:xfrm>
            <a:off x="311708" y="992767"/>
            <a:ext cx="8520600" cy="2736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00" lIns="91400" spcFirstLastPara="1" rIns="91400" wrap="square" tIns="914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200"/>
              <a:buFont typeface="Arial"/>
              <a:buNone/>
              <a:defRPr sz="5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/>
        </p:txBody>
      </p:sp>
      <p:sp>
        <p:nvSpPr>
          <p:cNvPr id="136" name="Google Shape;136;p45"/>
          <p:cNvSpPr txBox="1"/>
          <p:nvPr>
            <p:ph idx="1" type="body"/>
          </p:nvPr>
        </p:nvSpPr>
        <p:spPr>
          <a:xfrm>
            <a:off x="311698" y="3778832"/>
            <a:ext cx="8520600" cy="1056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00" lIns="91400" spcFirstLastPara="1" rIns="91400" wrap="square" tIns="91400">
            <a:noAutofit/>
          </a:bodyPr>
          <a:lstStyle>
            <a:lvl1pPr indent="-228600" lvl="0" marL="4572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2800"/>
              <a:buFont typeface="Arial"/>
              <a:buNone/>
              <a:defRPr sz="2800"/>
            </a:lvl1pPr>
            <a:lvl2pPr indent="-228600" lvl="1" marL="9144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2800"/>
              <a:buFont typeface="Arial"/>
              <a:buNone/>
              <a:defRPr sz="2800"/>
            </a:lvl2pPr>
            <a:lvl3pPr indent="-228600" lvl="2" marL="13716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2800"/>
              <a:buFont typeface="Arial"/>
              <a:buNone/>
              <a:defRPr sz="2800"/>
            </a:lvl3pPr>
            <a:lvl4pPr indent="-228600" lvl="3" marL="18288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2800"/>
              <a:buFont typeface="Arial"/>
              <a:buNone/>
              <a:defRPr sz="2800"/>
            </a:lvl4pPr>
            <a:lvl5pPr indent="-228600" lvl="4" marL="22860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2800"/>
              <a:buFont typeface="Arial"/>
              <a:buNone/>
              <a:defRPr sz="2800"/>
            </a:lvl5pPr>
            <a:lvl6pPr indent="-3429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6pPr>
            <a:lvl7pPr indent="-3429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7pPr>
            <a:lvl8pPr indent="-3429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8pPr>
            <a:lvl9pPr indent="-3429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9pPr>
          </a:lstStyle>
          <a:p/>
        </p:txBody>
      </p:sp>
      <p:sp>
        <p:nvSpPr>
          <p:cNvPr id="137" name="Google Shape;137;p45"/>
          <p:cNvSpPr txBox="1"/>
          <p:nvPr>
            <p:ph idx="12" type="sldNum"/>
          </p:nvPr>
        </p:nvSpPr>
        <p:spPr>
          <a:xfrm>
            <a:off x="8684347" y="6320775"/>
            <a:ext cx="336900" cy="318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00" lIns="91400" spcFirstLastPara="1" rIns="91400" wrap="square" tIns="914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showMasterSp="0" type="obj">
  <p:cSld name="OBJECT">
    <p:bg>
      <p:bgPr>
        <a:solidFill>
          <a:schemeClr val="lt1"/>
        </a:solidFill>
      </p:bgPr>
    </p:bg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46"/>
          <p:cNvSpPr/>
          <p:nvPr/>
        </p:nvSpPr>
        <p:spPr>
          <a:xfrm>
            <a:off x="0" y="0"/>
            <a:ext cx="9144000" cy="5229225"/>
          </a:xfrm>
          <a:custGeom>
            <a:rect b="b" l="l" r="r" t="t"/>
            <a:pathLst>
              <a:path extrusionOk="0" h="5229225" w="9144000">
                <a:moveTo>
                  <a:pt x="0" y="5228699"/>
                </a:moveTo>
                <a:lnTo>
                  <a:pt x="9144000" y="5228699"/>
                </a:lnTo>
                <a:lnTo>
                  <a:pt x="9144000" y="0"/>
                </a:lnTo>
                <a:lnTo>
                  <a:pt x="0" y="0"/>
                </a:lnTo>
                <a:lnTo>
                  <a:pt x="0" y="5228699"/>
                </a:lnTo>
                <a:close/>
              </a:path>
            </a:pathLst>
          </a:custGeom>
          <a:solidFill>
            <a:srgbClr val="132B36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0" name="Google Shape;140;p46"/>
          <p:cNvSpPr txBox="1"/>
          <p:nvPr>
            <p:ph type="ctrTitle"/>
          </p:nvPr>
        </p:nvSpPr>
        <p:spPr>
          <a:xfrm>
            <a:off x="1181100" y="444500"/>
            <a:ext cx="6781800" cy="2209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>
                <a:solidFill>
                  <a:schemeClr val="dk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1" name="Google Shape;141;p46"/>
          <p:cNvSpPr txBox="1"/>
          <p:nvPr>
            <p:ph idx="1" type="subTitle"/>
          </p:nvPr>
        </p:nvSpPr>
        <p:spPr>
          <a:xfrm>
            <a:off x="1371600" y="3840480"/>
            <a:ext cx="6400800" cy="1714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2" name="Google Shape;142;p46"/>
          <p:cNvSpPr txBox="1"/>
          <p:nvPr>
            <p:ph idx="11" type="ftr"/>
          </p:nvPr>
        </p:nvSpPr>
        <p:spPr>
          <a:xfrm>
            <a:off x="3108960" y="6377940"/>
            <a:ext cx="29262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43" name="Google Shape;143;p46"/>
          <p:cNvSpPr txBox="1"/>
          <p:nvPr>
            <p:ph idx="10" type="dt"/>
          </p:nvPr>
        </p:nvSpPr>
        <p:spPr>
          <a:xfrm>
            <a:off x="457200" y="6377940"/>
            <a:ext cx="2103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44" name="Google Shape;144;p46"/>
          <p:cNvSpPr txBox="1"/>
          <p:nvPr>
            <p:ph idx="12" type="sldNum"/>
          </p:nvPr>
        </p:nvSpPr>
        <p:spPr>
          <a:xfrm>
            <a:off x="6583680" y="6377940"/>
            <a:ext cx="2103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145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p47"/>
          <p:cNvSpPr txBox="1"/>
          <p:nvPr>
            <p:ph idx="12" type="sldNum"/>
          </p:nvPr>
        </p:nvSpPr>
        <p:spPr>
          <a:xfrm>
            <a:off x="8684347" y="6320775"/>
            <a:ext cx="336900" cy="318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00" lIns="91400" spcFirstLastPara="1" rIns="91400" wrap="square" tIns="914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_AND_BODY">
  <p:cSld name="1_TITLE_AND_BODY">
    <p:bg>
      <p:bgPr>
        <a:solidFill>
          <a:srgbClr val="000000"/>
        </a:solidFill>
      </p:bgPr>
    </p:bg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48"/>
          <p:cNvSpPr txBox="1"/>
          <p:nvPr>
            <p:ph type="title"/>
          </p:nvPr>
        </p:nvSpPr>
        <p:spPr>
          <a:xfrm>
            <a:off x="311698" y="593366"/>
            <a:ext cx="8520600" cy="763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00" lIns="91400" spcFirstLastPara="1" rIns="91400" wrap="square" tIns="914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/>
        </p:txBody>
      </p:sp>
      <p:sp>
        <p:nvSpPr>
          <p:cNvPr id="149" name="Google Shape;149;p48"/>
          <p:cNvSpPr txBox="1"/>
          <p:nvPr>
            <p:ph idx="1" type="body"/>
          </p:nvPr>
        </p:nvSpPr>
        <p:spPr>
          <a:xfrm>
            <a:off x="311698" y="1536633"/>
            <a:ext cx="8520600" cy="4555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00" lIns="91400" spcFirstLastPara="1" rIns="91400" wrap="square" tIns="91400">
            <a:noAutofit/>
          </a:bodyPr>
          <a:lstStyle>
            <a:lvl1pPr indent="-3429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429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2pPr>
            <a:lvl3pPr indent="-3429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3pPr>
            <a:lvl4pPr indent="-3429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4pPr>
            <a:lvl5pPr indent="-3429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5pPr>
            <a:lvl6pPr indent="-3429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6pPr>
            <a:lvl7pPr indent="-3429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7pPr>
            <a:lvl8pPr indent="-3429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8pPr>
            <a:lvl9pPr indent="-3429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9pPr>
          </a:lstStyle>
          <a:p/>
        </p:txBody>
      </p:sp>
      <p:sp>
        <p:nvSpPr>
          <p:cNvPr id="150" name="Google Shape;150;p48"/>
          <p:cNvSpPr txBox="1"/>
          <p:nvPr>
            <p:ph idx="12" type="sldNum"/>
          </p:nvPr>
        </p:nvSpPr>
        <p:spPr>
          <a:xfrm>
            <a:off x="8684347" y="6320775"/>
            <a:ext cx="336900" cy="318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00" lIns="91400" spcFirstLastPara="1" rIns="91400" wrap="square" tIns="914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">
  <p:cSld name="1_TITLE"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49"/>
          <p:cNvSpPr txBox="1"/>
          <p:nvPr>
            <p:ph type="title"/>
          </p:nvPr>
        </p:nvSpPr>
        <p:spPr>
          <a:xfrm>
            <a:off x="311708" y="992767"/>
            <a:ext cx="8520600" cy="2736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00" lIns="91400" spcFirstLastPara="1" rIns="91400" wrap="square" tIns="914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200"/>
              <a:buFont typeface="Arial"/>
              <a:buNone/>
              <a:defRPr sz="5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/>
        </p:txBody>
      </p:sp>
      <p:sp>
        <p:nvSpPr>
          <p:cNvPr id="153" name="Google Shape;153;p49"/>
          <p:cNvSpPr txBox="1"/>
          <p:nvPr>
            <p:ph idx="1" type="body"/>
          </p:nvPr>
        </p:nvSpPr>
        <p:spPr>
          <a:xfrm>
            <a:off x="311698" y="3778832"/>
            <a:ext cx="8520600" cy="1056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00" lIns="91400" spcFirstLastPara="1" rIns="91400" wrap="square" tIns="91400">
            <a:noAutofit/>
          </a:bodyPr>
          <a:lstStyle>
            <a:lvl1pPr indent="-228600" lvl="0" marL="4572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2800"/>
              <a:buFont typeface="Arial"/>
              <a:buNone/>
              <a:defRPr sz="2800"/>
            </a:lvl1pPr>
            <a:lvl2pPr indent="-228600" lvl="1" marL="9144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2800"/>
              <a:buFont typeface="Arial"/>
              <a:buNone/>
              <a:defRPr sz="2800"/>
            </a:lvl2pPr>
            <a:lvl3pPr indent="-228600" lvl="2" marL="13716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2800"/>
              <a:buFont typeface="Arial"/>
              <a:buNone/>
              <a:defRPr sz="2800"/>
            </a:lvl3pPr>
            <a:lvl4pPr indent="-228600" lvl="3" marL="18288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2800"/>
              <a:buFont typeface="Arial"/>
              <a:buNone/>
              <a:defRPr sz="2800"/>
            </a:lvl4pPr>
            <a:lvl5pPr indent="-228600" lvl="4" marL="22860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2800"/>
              <a:buFont typeface="Arial"/>
              <a:buNone/>
              <a:defRPr sz="2800"/>
            </a:lvl5pPr>
            <a:lvl6pPr indent="-3429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6pPr>
            <a:lvl7pPr indent="-3429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7pPr>
            <a:lvl8pPr indent="-3429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8pPr>
            <a:lvl9pPr indent="-3429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9pPr>
          </a:lstStyle>
          <a:p/>
        </p:txBody>
      </p:sp>
      <p:sp>
        <p:nvSpPr>
          <p:cNvPr id="154" name="Google Shape;154;p49"/>
          <p:cNvSpPr txBox="1"/>
          <p:nvPr>
            <p:ph idx="12" type="sldNum"/>
          </p:nvPr>
        </p:nvSpPr>
        <p:spPr>
          <a:xfrm>
            <a:off x="8684347" y="6320775"/>
            <a:ext cx="336900" cy="318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00" lIns="91400" spcFirstLastPara="1" rIns="91400" wrap="square" tIns="914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_HEADER" type="secHead">
  <p:cSld name="SECTION_HEADER">
    <p:spTree>
      <p:nvGrpSpPr>
        <p:cNvPr id="155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p50"/>
          <p:cNvSpPr txBox="1"/>
          <p:nvPr>
            <p:ph type="title"/>
          </p:nvPr>
        </p:nvSpPr>
        <p:spPr>
          <a:xfrm>
            <a:off x="311698" y="2867798"/>
            <a:ext cx="8520600" cy="1122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00" lIns="91400" spcFirstLastPara="1" rIns="91400" wrap="square" tIns="914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  <a:defRPr sz="36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/>
        </p:txBody>
      </p:sp>
      <p:sp>
        <p:nvSpPr>
          <p:cNvPr id="157" name="Google Shape;157;p50"/>
          <p:cNvSpPr txBox="1"/>
          <p:nvPr>
            <p:ph idx="12" type="sldNum"/>
          </p:nvPr>
        </p:nvSpPr>
        <p:spPr>
          <a:xfrm>
            <a:off x="8684347" y="6320775"/>
            <a:ext cx="336900" cy="318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00" lIns="91400" spcFirstLastPara="1" rIns="91400" wrap="square" tIns="914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_AND_TWO_COLUMNS" type="twoColTx">
  <p:cSld name="TITLE_AND_TWO_COLUMNS">
    <p:spTree>
      <p:nvGrpSpPr>
        <p:cNvPr id="158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p51"/>
          <p:cNvSpPr txBox="1"/>
          <p:nvPr>
            <p:ph type="title"/>
          </p:nvPr>
        </p:nvSpPr>
        <p:spPr>
          <a:xfrm>
            <a:off x="311698" y="593366"/>
            <a:ext cx="8520600" cy="763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00" lIns="91400" spcFirstLastPara="1" rIns="91400" wrap="square" tIns="914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/>
        </p:txBody>
      </p:sp>
      <p:sp>
        <p:nvSpPr>
          <p:cNvPr id="160" name="Google Shape;160;p51"/>
          <p:cNvSpPr txBox="1"/>
          <p:nvPr>
            <p:ph idx="1" type="body"/>
          </p:nvPr>
        </p:nvSpPr>
        <p:spPr>
          <a:xfrm>
            <a:off x="311698" y="1536633"/>
            <a:ext cx="3999900" cy="4555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00" lIns="91400" spcFirstLastPara="1" rIns="91400" wrap="square" tIns="91400">
            <a:noAutofit/>
          </a:bodyPr>
          <a:lstStyle>
            <a:lvl1pPr indent="-3175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175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400"/>
            </a:lvl2pPr>
            <a:lvl3pPr indent="-3175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400"/>
            </a:lvl3pPr>
            <a:lvl4pPr indent="-3175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4pPr>
            <a:lvl5pPr indent="-3175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400"/>
            </a:lvl5pPr>
            <a:lvl6pPr indent="-3429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6pPr>
            <a:lvl7pPr indent="-3429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7pPr>
            <a:lvl8pPr indent="-3429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8pPr>
            <a:lvl9pPr indent="-3429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9pPr>
          </a:lstStyle>
          <a:p/>
        </p:txBody>
      </p:sp>
      <p:sp>
        <p:nvSpPr>
          <p:cNvPr id="161" name="Google Shape;161;p51"/>
          <p:cNvSpPr txBox="1"/>
          <p:nvPr>
            <p:ph idx="2" type="body"/>
          </p:nvPr>
        </p:nvSpPr>
        <p:spPr>
          <a:xfrm>
            <a:off x="4832398" y="1536631"/>
            <a:ext cx="3999900" cy="4555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00" lIns="91400" spcFirstLastPara="1" rIns="91400" wrap="square" tIns="91400">
            <a:noAutofit/>
          </a:bodyPr>
          <a:lstStyle>
            <a:lvl1pPr indent="-3429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429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2pPr>
            <a:lvl3pPr indent="-3429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3pPr>
            <a:lvl4pPr indent="-3429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4pPr>
            <a:lvl5pPr indent="-3429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5pPr>
            <a:lvl6pPr indent="-3429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6pPr>
            <a:lvl7pPr indent="-3429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7pPr>
            <a:lvl8pPr indent="-3429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8pPr>
            <a:lvl9pPr indent="-3429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9pPr>
          </a:lstStyle>
          <a:p/>
        </p:txBody>
      </p:sp>
      <p:sp>
        <p:nvSpPr>
          <p:cNvPr id="162" name="Google Shape;162;p51"/>
          <p:cNvSpPr txBox="1"/>
          <p:nvPr>
            <p:ph idx="12" type="sldNum"/>
          </p:nvPr>
        </p:nvSpPr>
        <p:spPr>
          <a:xfrm>
            <a:off x="8684347" y="6320775"/>
            <a:ext cx="336900" cy="318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00" lIns="91400" spcFirstLastPara="1" rIns="91400" wrap="square" tIns="914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_COLUMN_TEXT">
  <p:cSld name="ONE_COLUMN_TEXT">
    <p:spTree>
      <p:nvGrpSpPr>
        <p:cNvPr id="163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p52"/>
          <p:cNvSpPr txBox="1"/>
          <p:nvPr>
            <p:ph type="title"/>
          </p:nvPr>
        </p:nvSpPr>
        <p:spPr>
          <a:xfrm>
            <a:off x="311698" y="740799"/>
            <a:ext cx="2808000" cy="1007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00" lIns="91400" spcFirstLastPara="1" rIns="91400" wrap="square" tIns="914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/>
        </p:txBody>
      </p:sp>
      <p:sp>
        <p:nvSpPr>
          <p:cNvPr id="165" name="Google Shape;165;p52"/>
          <p:cNvSpPr txBox="1"/>
          <p:nvPr>
            <p:ph idx="1" type="body"/>
          </p:nvPr>
        </p:nvSpPr>
        <p:spPr>
          <a:xfrm>
            <a:off x="311698" y="1852800"/>
            <a:ext cx="2808000" cy="423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00" lIns="91400" spcFirstLastPara="1" rIns="91400" wrap="square" tIns="91400">
            <a:noAutofit/>
          </a:bodyPr>
          <a:lstStyle>
            <a:lvl1pPr indent="-3048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429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6pPr>
            <a:lvl7pPr indent="-3429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7pPr>
            <a:lvl8pPr indent="-3429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8pPr>
            <a:lvl9pPr indent="-3429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9pPr>
          </a:lstStyle>
          <a:p/>
        </p:txBody>
      </p:sp>
      <p:sp>
        <p:nvSpPr>
          <p:cNvPr id="166" name="Google Shape;166;p52"/>
          <p:cNvSpPr txBox="1"/>
          <p:nvPr>
            <p:ph idx="12" type="sldNum"/>
          </p:nvPr>
        </p:nvSpPr>
        <p:spPr>
          <a:xfrm>
            <a:off x="8684347" y="6320775"/>
            <a:ext cx="336900" cy="318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00" lIns="91400" spcFirstLastPara="1" rIns="91400" wrap="square" tIns="914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_POINT">
  <p:cSld name="MAIN_POINT">
    <p:spTree>
      <p:nvGrpSpPr>
        <p:cNvPr id="167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p53"/>
          <p:cNvSpPr txBox="1"/>
          <p:nvPr>
            <p:ph type="title"/>
          </p:nvPr>
        </p:nvSpPr>
        <p:spPr>
          <a:xfrm>
            <a:off x="490250" y="600199"/>
            <a:ext cx="6367800" cy="5454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00" lIns="91400" spcFirstLastPara="1" rIns="91400" wrap="square" tIns="914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Arial"/>
              <a:buNone/>
              <a:defRPr sz="48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/>
        </p:txBody>
      </p:sp>
      <p:sp>
        <p:nvSpPr>
          <p:cNvPr id="169" name="Google Shape;169;p53"/>
          <p:cNvSpPr txBox="1"/>
          <p:nvPr>
            <p:ph idx="12" type="sldNum"/>
          </p:nvPr>
        </p:nvSpPr>
        <p:spPr>
          <a:xfrm>
            <a:off x="8684347" y="6320775"/>
            <a:ext cx="336900" cy="318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00" lIns="91400" spcFirstLastPara="1" rIns="91400" wrap="square" tIns="914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" type="title">
  <p:cSld name="TITLE">
    <p:bg>
      <p:bgPr>
        <a:solidFill>
          <a:srgbClr val="000000"/>
        </a:solidFill>
      </p:bgPr>
    </p:bg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23"/>
          <p:cNvSpPr txBox="1"/>
          <p:nvPr>
            <p:ph type="title"/>
          </p:nvPr>
        </p:nvSpPr>
        <p:spPr>
          <a:xfrm>
            <a:off x="311708" y="992767"/>
            <a:ext cx="8520601" cy="2736901"/>
          </a:xfrm>
          <a:prstGeom prst="rect">
            <a:avLst/>
          </a:prstGeom>
          <a:noFill/>
          <a:ln>
            <a:noFill/>
          </a:ln>
        </p:spPr>
        <p:txBody>
          <a:bodyPr anchorCtr="0" anchor="b" bIns="91400" lIns="91400" spcFirstLastPara="1" rIns="91400" wrap="square" tIns="914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200"/>
              <a:buFont typeface="Arial"/>
              <a:buNone/>
              <a:defRPr sz="5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/>
        </p:txBody>
      </p:sp>
      <p:sp>
        <p:nvSpPr>
          <p:cNvPr id="25" name="Google Shape;25;p23"/>
          <p:cNvSpPr txBox="1"/>
          <p:nvPr>
            <p:ph idx="1" type="body"/>
          </p:nvPr>
        </p:nvSpPr>
        <p:spPr>
          <a:xfrm>
            <a:off x="311698" y="3778832"/>
            <a:ext cx="8520603" cy="1056902"/>
          </a:xfrm>
          <a:prstGeom prst="rect">
            <a:avLst/>
          </a:prstGeom>
          <a:noFill/>
          <a:ln>
            <a:noFill/>
          </a:ln>
        </p:spPr>
        <p:txBody>
          <a:bodyPr anchorCtr="0" anchor="t" bIns="91400" lIns="91400" spcFirstLastPara="1" rIns="91400" wrap="square" tIns="91400">
            <a:noAutofit/>
          </a:bodyPr>
          <a:lstStyle>
            <a:lvl1pPr indent="-228600" lvl="0" marL="4572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2800"/>
              <a:buFont typeface="Arial"/>
              <a:buNone/>
              <a:defRPr sz="2800"/>
            </a:lvl1pPr>
            <a:lvl2pPr indent="-228600" lvl="1" marL="9144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2800"/>
              <a:buFont typeface="Arial"/>
              <a:buNone/>
              <a:defRPr sz="2800"/>
            </a:lvl2pPr>
            <a:lvl3pPr indent="-228600" lvl="2" marL="13716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2800"/>
              <a:buFont typeface="Arial"/>
              <a:buNone/>
              <a:defRPr sz="2800"/>
            </a:lvl3pPr>
            <a:lvl4pPr indent="-228600" lvl="3" marL="18288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2800"/>
              <a:buFont typeface="Arial"/>
              <a:buNone/>
              <a:defRPr sz="2800"/>
            </a:lvl4pPr>
            <a:lvl5pPr indent="-228600" lvl="4" marL="22860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2800"/>
              <a:buFont typeface="Arial"/>
              <a:buNone/>
              <a:defRPr sz="2800"/>
            </a:lvl5pPr>
            <a:lvl6pPr indent="-3429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6pPr>
            <a:lvl7pPr indent="-3429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7pPr>
            <a:lvl8pPr indent="-3429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8pPr>
            <a:lvl9pPr indent="-3429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9pPr>
          </a:lstStyle>
          <a:p/>
        </p:txBody>
      </p:sp>
      <p:sp>
        <p:nvSpPr>
          <p:cNvPr id="26" name="Google Shape;26;p23"/>
          <p:cNvSpPr txBox="1"/>
          <p:nvPr>
            <p:ph idx="12" type="sldNum"/>
          </p:nvPr>
        </p:nvSpPr>
        <p:spPr>
          <a:xfrm>
            <a:off x="8684347" y="6320775"/>
            <a:ext cx="336812" cy="318394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00" lIns="91400" spcFirstLastPara="1" rIns="91400" wrap="square" tIns="914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_TITLE_AND_DESCRIPTION">
  <p:cSld name="SECTION_TITLE_AND_DESCRIPTION">
    <p:spTree>
      <p:nvGrpSpPr>
        <p:cNvPr id="170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p54"/>
          <p:cNvSpPr/>
          <p:nvPr/>
        </p:nvSpPr>
        <p:spPr>
          <a:xfrm>
            <a:off x="4572000" y="-167"/>
            <a:ext cx="4572000" cy="6858000"/>
          </a:xfrm>
          <a:prstGeom prst="rect">
            <a:avLst/>
          </a:prstGeom>
          <a:solidFill>
            <a:srgbClr val="EEEEEE"/>
          </a:solidFill>
          <a:ln>
            <a:noFill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2" name="Google Shape;172;p54"/>
          <p:cNvSpPr txBox="1"/>
          <p:nvPr>
            <p:ph type="title"/>
          </p:nvPr>
        </p:nvSpPr>
        <p:spPr>
          <a:xfrm>
            <a:off x="265500" y="1644232"/>
            <a:ext cx="4045200" cy="1976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00" lIns="91400" spcFirstLastPara="1" rIns="91400" wrap="square" tIns="914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200"/>
              <a:buFont typeface="Arial"/>
              <a:buNone/>
              <a:defRPr sz="4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/>
        </p:txBody>
      </p:sp>
      <p:sp>
        <p:nvSpPr>
          <p:cNvPr id="173" name="Google Shape;173;p54"/>
          <p:cNvSpPr txBox="1"/>
          <p:nvPr>
            <p:ph idx="1" type="body"/>
          </p:nvPr>
        </p:nvSpPr>
        <p:spPr>
          <a:xfrm>
            <a:off x="265500" y="3737433"/>
            <a:ext cx="4045200" cy="1646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00" lIns="91400" spcFirstLastPara="1" rIns="91400" wrap="square" tIns="91400">
            <a:noAutofit/>
          </a:bodyPr>
          <a:lstStyle>
            <a:lvl1pPr indent="-228600" lvl="0" marL="4572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2100"/>
              <a:buFont typeface="Arial"/>
              <a:buNone/>
              <a:defRPr sz="2100"/>
            </a:lvl1pPr>
            <a:lvl2pPr indent="-228600" lvl="1" marL="9144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2100"/>
              <a:buFont typeface="Arial"/>
              <a:buNone/>
              <a:defRPr sz="2100"/>
            </a:lvl2pPr>
            <a:lvl3pPr indent="-228600" lvl="2" marL="13716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2100"/>
              <a:buFont typeface="Arial"/>
              <a:buNone/>
              <a:defRPr sz="2100"/>
            </a:lvl3pPr>
            <a:lvl4pPr indent="-228600" lvl="3" marL="18288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2100"/>
              <a:buFont typeface="Arial"/>
              <a:buNone/>
              <a:defRPr sz="2100"/>
            </a:lvl4pPr>
            <a:lvl5pPr indent="-228600" lvl="4" marL="22860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2100"/>
              <a:buFont typeface="Arial"/>
              <a:buNone/>
              <a:defRPr sz="2100"/>
            </a:lvl5pPr>
            <a:lvl6pPr indent="-3429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6pPr>
            <a:lvl7pPr indent="-3429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7pPr>
            <a:lvl8pPr indent="-3429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8pPr>
            <a:lvl9pPr indent="-3429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9pPr>
          </a:lstStyle>
          <a:p/>
        </p:txBody>
      </p:sp>
      <p:sp>
        <p:nvSpPr>
          <p:cNvPr id="174" name="Google Shape;174;p54"/>
          <p:cNvSpPr txBox="1"/>
          <p:nvPr>
            <p:ph idx="2" type="body"/>
          </p:nvPr>
        </p:nvSpPr>
        <p:spPr>
          <a:xfrm>
            <a:off x="4939500" y="965433"/>
            <a:ext cx="3837000" cy="4926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00" lIns="91400" spcFirstLastPara="1" rIns="91400" wrap="square" tIns="91400">
            <a:noAutofit/>
          </a:bodyPr>
          <a:lstStyle>
            <a:lvl1pPr indent="-3429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429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2pPr>
            <a:lvl3pPr indent="-3429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3pPr>
            <a:lvl4pPr indent="-3429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4pPr>
            <a:lvl5pPr indent="-3429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5pPr>
            <a:lvl6pPr indent="-3429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6pPr>
            <a:lvl7pPr indent="-3429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7pPr>
            <a:lvl8pPr indent="-3429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8pPr>
            <a:lvl9pPr indent="-3429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9pPr>
          </a:lstStyle>
          <a:p/>
        </p:txBody>
      </p:sp>
      <p:sp>
        <p:nvSpPr>
          <p:cNvPr id="175" name="Google Shape;175;p54"/>
          <p:cNvSpPr txBox="1"/>
          <p:nvPr>
            <p:ph idx="12" type="sldNum"/>
          </p:nvPr>
        </p:nvSpPr>
        <p:spPr>
          <a:xfrm>
            <a:off x="8684347" y="6320775"/>
            <a:ext cx="336900" cy="318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00" lIns="91400" spcFirstLastPara="1" rIns="91400" wrap="square" tIns="914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_ONLY">
  <p:cSld name="CAPTION_ONLY">
    <p:spTree>
      <p:nvGrpSpPr>
        <p:cNvPr id="176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p55"/>
          <p:cNvSpPr txBox="1"/>
          <p:nvPr>
            <p:ph idx="1" type="body"/>
          </p:nvPr>
        </p:nvSpPr>
        <p:spPr>
          <a:xfrm>
            <a:off x="311698" y="5640766"/>
            <a:ext cx="5998800" cy="806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00" lIns="91400" spcFirstLastPara="1" rIns="91400" wrap="square" tIns="9140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800"/>
              <a:buNone/>
              <a:defRPr/>
            </a:lvl1pPr>
          </a:lstStyle>
          <a:p/>
        </p:txBody>
      </p:sp>
      <p:sp>
        <p:nvSpPr>
          <p:cNvPr id="178" name="Google Shape;178;p55"/>
          <p:cNvSpPr txBox="1"/>
          <p:nvPr>
            <p:ph idx="12" type="sldNum"/>
          </p:nvPr>
        </p:nvSpPr>
        <p:spPr>
          <a:xfrm>
            <a:off x="8684347" y="6320775"/>
            <a:ext cx="336900" cy="318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00" lIns="91400" spcFirstLastPara="1" rIns="91400" wrap="square" tIns="914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_NUMBER">
  <p:cSld name="BIG_NUMBER">
    <p:spTree>
      <p:nvGrpSpPr>
        <p:cNvPr id="179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p56"/>
          <p:cNvSpPr txBox="1"/>
          <p:nvPr>
            <p:ph type="title"/>
          </p:nvPr>
        </p:nvSpPr>
        <p:spPr>
          <a:xfrm>
            <a:off x="311698" y="1474833"/>
            <a:ext cx="8520600" cy="26181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00" lIns="91400" spcFirstLastPara="1" rIns="91400" wrap="square" tIns="914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0"/>
              <a:buFont typeface="Arial"/>
              <a:buNone/>
              <a:defRPr sz="12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/>
        </p:txBody>
      </p:sp>
      <p:sp>
        <p:nvSpPr>
          <p:cNvPr id="181" name="Google Shape;181;p56"/>
          <p:cNvSpPr txBox="1"/>
          <p:nvPr>
            <p:ph idx="1" type="body"/>
          </p:nvPr>
        </p:nvSpPr>
        <p:spPr>
          <a:xfrm>
            <a:off x="311698" y="4202967"/>
            <a:ext cx="8520600" cy="1734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00" lIns="91400" spcFirstLastPara="1" rIns="91400" wrap="square" tIns="91400">
            <a:noAutofit/>
          </a:bodyPr>
          <a:lstStyle>
            <a:lvl1pPr indent="-342900" lvl="0" marL="4572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42900" lvl="1" marL="9144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2pPr>
            <a:lvl3pPr indent="-342900" lvl="2" marL="13716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3pPr>
            <a:lvl4pPr indent="-342900" lvl="3" marL="18288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4pPr>
            <a:lvl5pPr indent="-342900" lvl="4" marL="22860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5pPr>
            <a:lvl6pPr indent="-3429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6pPr>
            <a:lvl7pPr indent="-3429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7pPr>
            <a:lvl8pPr indent="-3429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8pPr>
            <a:lvl9pPr indent="-3429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9pPr>
          </a:lstStyle>
          <a:p/>
        </p:txBody>
      </p:sp>
      <p:sp>
        <p:nvSpPr>
          <p:cNvPr id="182" name="Google Shape;182;p56"/>
          <p:cNvSpPr txBox="1"/>
          <p:nvPr>
            <p:ph idx="12" type="sldNum"/>
          </p:nvPr>
        </p:nvSpPr>
        <p:spPr>
          <a:xfrm>
            <a:off x="8684347" y="6320775"/>
            <a:ext cx="336900" cy="318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00" lIns="91400" spcFirstLastPara="1" rIns="91400" wrap="square" tIns="914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_HEADER">
  <p:cSld name="1_SECTION_HEADER">
    <p:bg>
      <p:bgPr>
        <a:solidFill>
          <a:srgbClr val="000000"/>
        </a:solidFill>
      </p:bgPr>
    </p:bg>
    <p:spTree>
      <p:nvGrpSpPr>
        <p:cNvPr id="183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p57"/>
          <p:cNvSpPr txBox="1"/>
          <p:nvPr>
            <p:ph type="title"/>
          </p:nvPr>
        </p:nvSpPr>
        <p:spPr>
          <a:xfrm>
            <a:off x="311698" y="2867798"/>
            <a:ext cx="8520600" cy="1122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00" lIns="91400" spcFirstLastPara="1" rIns="91400" wrap="square" tIns="914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  <a:defRPr sz="36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/>
        </p:txBody>
      </p:sp>
      <p:sp>
        <p:nvSpPr>
          <p:cNvPr id="185" name="Google Shape;185;p57"/>
          <p:cNvSpPr txBox="1"/>
          <p:nvPr>
            <p:ph idx="12" type="sldNum"/>
          </p:nvPr>
        </p:nvSpPr>
        <p:spPr>
          <a:xfrm>
            <a:off x="8684347" y="6320775"/>
            <a:ext cx="336900" cy="318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00" lIns="91400" spcFirstLastPara="1" rIns="91400" wrap="square" tIns="914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_AND_TWO_COLUMNS">
  <p:cSld name="1_TITLE_AND_TWO_COLUMNS">
    <p:bg>
      <p:bgPr>
        <a:solidFill>
          <a:srgbClr val="000000"/>
        </a:solidFill>
      </p:bgPr>
    </p:bg>
    <p:spTree>
      <p:nvGrpSpPr>
        <p:cNvPr id="186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p58"/>
          <p:cNvSpPr txBox="1"/>
          <p:nvPr>
            <p:ph type="title"/>
          </p:nvPr>
        </p:nvSpPr>
        <p:spPr>
          <a:xfrm>
            <a:off x="311698" y="593366"/>
            <a:ext cx="8520600" cy="763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00" lIns="91400" spcFirstLastPara="1" rIns="91400" wrap="square" tIns="914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/>
        </p:txBody>
      </p:sp>
      <p:sp>
        <p:nvSpPr>
          <p:cNvPr id="188" name="Google Shape;188;p58"/>
          <p:cNvSpPr txBox="1"/>
          <p:nvPr>
            <p:ph idx="1" type="body"/>
          </p:nvPr>
        </p:nvSpPr>
        <p:spPr>
          <a:xfrm>
            <a:off x="311698" y="1536633"/>
            <a:ext cx="3999900" cy="4555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00" lIns="91400" spcFirstLastPara="1" rIns="91400" wrap="square" tIns="91400">
            <a:noAutofit/>
          </a:bodyPr>
          <a:lstStyle>
            <a:lvl1pPr indent="-3175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175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400"/>
            </a:lvl2pPr>
            <a:lvl3pPr indent="-3175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400"/>
            </a:lvl3pPr>
            <a:lvl4pPr indent="-3175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4pPr>
            <a:lvl5pPr indent="-3175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400"/>
            </a:lvl5pPr>
            <a:lvl6pPr indent="-3429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6pPr>
            <a:lvl7pPr indent="-3429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7pPr>
            <a:lvl8pPr indent="-3429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8pPr>
            <a:lvl9pPr indent="-3429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9pPr>
          </a:lstStyle>
          <a:p/>
        </p:txBody>
      </p:sp>
      <p:sp>
        <p:nvSpPr>
          <p:cNvPr id="189" name="Google Shape;189;p58"/>
          <p:cNvSpPr txBox="1"/>
          <p:nvPr>
            <p:ph idx="2" type="body"/>
          </p:nvPr>
        </p:nvSpPr>
        <p:spPr>
          <a:xfrm>
            <a:off x="4832398" y="1536631"/>
            <a:ext cx="3999900" cy="4555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00" lIns="91400" spcFirstLastPara="1" rIns="91400" wrap="square" tIns="91400">
            <a:noAutofit/>
          </a:bodyPr>
          <a:lstStyle>
            <a:lvl1pPr indent="-3429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429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2pPr>
            <a:lvl3pPr indent="-3429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3pPr>
            <a:lvl4pPr indent="-3429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4pPr>
            <a:lvl5pPr indent="-3429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5pPr>
            <a:lvl6pPr indent="-3429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6pPr>
            <a:lvl7pPr indent="-3429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7pPr>
            <a:lvl8pPr indent="-3429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8pPr>
            <a:lvl9pPr indent="-3429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9pPr>
          </a:lstStyle>
          <a:p/>
        </p:txBody>
      </p:sp>
      <p:sp>
        <p:nvSpPr>
          <p:cNvPr id="190" name="Google Shape;190;p58"/>
          <p:cNvSpPr txBox="1"/>
          <p:nvPr>
            <p:ph idx="12" type="sldNum"/>
          </p:nvPr>
        </p:nvSpPr>
        <p:spPr>
          <a:xfrm>
            <a:off x="8684347" y="6320775"/>
            <a:ext cx="336900" cy="318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00" lIns="91400" spcFirstLastPara="1" rIns="91400" wrap="square" tIns="914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_ONLY" type="titleOnly">
  <p:cSld name="TITLE_ONLY">
    <p:bg>
      <p:bgPr>
        <a:solidFill>
          <a:srgbClr val="000000"/>
        </a:solidFill>
      </p:bgPr>
    </p:bg>
    <p:spTree>
      <p:nvGrpSpPr>
        <p:cNvPr id="19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p59"/>
          <p:cNvSpPr txBox="1"/>
          <p:nvPr>
            <p:ph type="title"/>
          </p:nvPr>
        </p:nvSpPr>
        <p:spPr>
          <a:xfrm>
            <a:off x="311698" y="593366"/>
            <a:ext cx="8520600" cy="763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00" lIns="91400" spcFirstLastPara="1" rIns="91400" wrap="square" tIns="914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/>
        </p:txBody>
      </p:sp>
      <p:sp>
        <p:nvSpPr>
          <p:cNvPr id="193" name="Google Shape;193;p59"/>
          <p:cNvSpPr txBox="1"/>
          <p:nvPr>
            <p:ph idx="12" type="sldNum"/>
          </p:nvPr>
        </p:nvSpPr>
        <p:spPr>
          <a:xfrm>
            <a:off x="8684347" y="6320775"/>
            <a:ext cx="336900" cy="318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00" lIns="91400" spcFirstLastPara="1" rIns="91400" wrap="square" tIns="914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_COLUMN_TEXT">
  <p:cSld name="1_ONE_COLUMN_TEXT">
    <p:bg>
      <p:bgPr>
        <a:solidFill>
          <a:srgbClr val="000000"/>
        </a:solidFill>
      </p:bgPr>
    </p:bg>
    <p:spTree>
      <p:nvGrpSpPr>
        <p:cNvPr id="194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p60"/>
          <p:cNvSpPr txBox="1"/>
          <p:nvPr>
            <p:ph type="title"/>
          </p:nvPr>
        </p:nvSpPr>
        <p:spPr>
          <a:xfrm>
            <a:off x="311698" y="740799"/>
            <a:ext cx="2808000" cy="1007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00" lIns="91400" spcFirstLastPara="1" rIns="91400" wrap="square" tIns="914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/>
        </p:txBody>
      </p:sp>
      <p:sp>
        <p:nvSpPr>
          <p:cNvPr id="196" name="Google Shape;196;p60"/>
          <p:cNvSpPr txBox="1"/>
          <p:nvPr>
            <p:ph idx="1" type="body"/>
          </p:nvPr>
        </p:nvSpPr>
        <p:spPr>
          <a:xfrm>
            <a:off x="311698" y="1852800"/>
            <a:ext cx="2808000" cy="423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00" lIns="91400" spcFirstLastPara="1" rIns="91400" wrap="square" tIns="91400">
            <a:noAutofit/>
          </a:bodyPr>
          <a:lstStyle>
            <a:lvl1pPr indent="-3048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429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6pPr>
            <a:lvl7pPr indent="-3429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7pPr>
            <a:lvl8pPr indent="-3429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8pPr>
            <a:lvl9pPr indent="-3429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9pPr>
          </a:lstStyle>
          <a:p/>
        </p:txBody>
      </p:sp>
      <p:sp>
        <p:nvSpPr>
          <p:cNvPr id="197" name="Google Shape;197;p60"/>
          <p:cNvSpPr txBox="1"/>
          <p:nvPr>
            <p:ph idx="12" type="sldNum"/>
          </p:nvPr>
        </p:nvSpPr>
        <p:spPr>
          <a:xfrm>
            <a:off x="8684347" y="6320775"/>
            <a:ext cx="336900" cy="318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00" lIns="91400" spcFirstLastPara="1" rIns="91400" wrap="square" tIns="914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_POINT">
  <p:cSld name="1_MAIN_POINT">
    <p:bg>
      <p:bgPr>
        <a:solidFill>
          <a:srgbClr val="000000"/>
        </a:solidFill>
      </p:bgPr>
    </p:bg>
    <p:spTree>
      <p:nvGrpSpPr>
        <p:cNvPr id="198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Google Shape;199;p61"/>
          <p:cNvSpPr txBox="1"/>
          <p:nvPr>
            <p:ph type="title"/>
          </p:nvPr>
        </p:nvSpPr>
        <p:spPr>
          <a:xfrm>
            <a:off x="490250" y="600199"/>
            <a:ext cx="6367800" cy="5454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00" lIns="91400" spcFirstLastPara="1" rIns="91400" wrap="square" tIns="914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Arial"/>
              <a:buNone/>
              <a:defRPr sz="48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/>
        </p:txBody>
      </p:sp>
      <p:sp>
        <p:nvSpPr>
          <p:cNvPr id="200" name="Google Shape;200;p61"/>
          <p:cNvSpPr txBox="1"/>
          <p:nvPr>
            <p:ph idx="12" type="sldNum"/>
          </p:nvPr>
        </p:nvSpPr>
        <p:spPr>
          <a:xfrm>
            <a:off x="8684347" y="6320775"/>
            <a:ext cx="336900" cy="318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00" lIns="91400" spcFirstLastPara="1" rIns="91400" wrap="square" tIns="914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_TITLE_AND_DESCRIPTION">
  <p:cSld name="1_SECTION_TITLE_AND_DESCRIPTION">
    <p:bg>
      <p:bgPr>
        <a:solidFill>
          <a:srgbClr val="000000"/>
        </a:solidFill>
      </p:bgPr>
    </p:bg>
    <p:spTree>
      <p:nvGrpSpPr>
        <p:cNvPr id="20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Google Shape;202;p62"/>
          <p:cNvSpPr/>
          <p:nvPr/>
        </p:nvSpPr>
        <p:spPr>
          <a:xfrm>
            <a:off x="4572000" y="-167"/>
            <a:ext cx="4572000" cy="6858000"/>
          </a:xfrm>
          <a:prstGeom prst="rect">
            <a:avLst/>
          </a:prstGeom>
          <a:solidFill>
            <a:srgbClr val="EEEEEE"/>
          </a:solidFill>
          <a:ln>
            <a:noFill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3" name="Google Shape;203;p62"/>
          <p:cNvSpPr txBox="1"/>
          <p:nvPr>
            <p:ph type="title"/>
          </p:nvPr>
        </p:nvSpPr>
        <p:spPr>
          <a:xfrm>
            <a:off x="265500" y="1644232"/>
            <a:ext cx="4045200" cy="1976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00" lIns="91400" spcFirstLastPara="1" rIns="91400" wrap="square" tIns="914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200"/>
              <a:buFont typeface="Arial"/>
              <a:buNone/>
              <a:defRPr sz="4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/>
        </p:txBody>
      </p:sp>
      <p:sp>
        <p:nvSpPr>
          <p:cNvPr id="204" name="Google Shape;204;p62"/>
          <p:cNvSpPr txBox="1"/>
          <p:nvPr>
            <p:ph idx="1" type="body"/>
          </p:nvPr>
        </p:nvSpPr>
        <p:spPr>
          <a:xfrm>
            <a:off x="265500" y="3737433"/>
            <a:ext cx="4045200" cy="1646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00" lIns="91400" spcFirstLastPara="1" rIns="91400" wrap="square" tIns="91400">
            <a:noAutofit/>
          </a:bodyPr>
          <a:lstStyle>
            <a:lvl1pPr indent="-228600" lvl="0" marL="4572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2100"/>
              <a:buFont typeface="Arial"/>
              <a:buNone/>
              <a:defRPr sz="2100"/>
            </a:lvl1pPr>
            <a:lvl2pPr indent="-228600" lvl="1" marL="9144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2100"/>
              <a:buFont typeface="Arial"/>
              <a:buNone/>
              <a:defRPr sz="2100"/>
            </a:lvl2pPr>
            <a:lvl3pPr indent="-228600" lvl="2" marL="13716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2100"/>
              <a:buFont typeface="Arial"/>
              <a:buNone/>
              <a:defRPr sz="2100"/>
            </a:lvl3pPr>
            <a:lvl4pPr indent="-228600" lvl="3" marL="18288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2100"/>
              <a:buFont typeface="Arial"/>
              <a:buNone/>
              <a:defRPr sz="2100"/>
            </a:lvl4pPr>
            <a:lvl5pPr indent="-228600" lvl="4" marL="22860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2100"/>
              <a:buFont typeface="Arial"/>
              <a:buNone/>
              <a:defRPr sz="2100"/>
            </a:lvl5pPr>
            <a:lvl6pPr indent="-3429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6pPr>
            <a:lvl7pPr indent="-3429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7pPr>
            <a:lvl8pPr indent="-3429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8pPr>
            <a:lvl9pPr indent="-3429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9pPr>
          </a:lstStyle>
          <a:p/>
        </p:txBody>
      </p:sp>
      <p:sp>
        <p:nvSpPr>
          <p:cNvPr id="205" name="Google Shape;205;p62"/>
          <p:cNvSpPr txBox="1"/>
          <p:nvPr>
            <p:ph idx="2" type="body"/>
          </p:nvPr>
        </p:nvSpPr>
        <p:spPr>
          <a:xfrm>
            <a:off x="4939500" y="965433"/>
            <a:ext cx="3837000" cy="4926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00" lIns="91400" spcFirstLastPara="1" rIns="91400" wrap="square" tIns="91400">
            <a:noAutofit/>
          </a:bodyPr>
          <a:lstStyle>
            <a:lvl1pPr indent="-3429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429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2pPr>
            <a:lvl3pPr indent="-3429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3pPr>
            <a:lvl4pPr indent="-3429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4pPr>
            <a:lvl5pPr indent="-3429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5pPr>
            <a:lvl6pPr indent="-3429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6pPr>
            <a:lvl7pPr indent="-3429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7pPr>
            <a:lvl8pPr indent="-3429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8pPr>
            <a:lvl9pPr indent="-3429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9pPr>
          </a:lstStyle>
          <a:p/>
        </p:txBody>
      </p:sp>
      <p:sp>
        <p:nvSpPr>
          <p:cNvPr id="206" name="Google Shape;206;p62"/>
          <p:cNvSpPr txBox="1"/>
          <p:nvPr>
            <p:ph idx="12" type="sldNum"/>
          </p:nvPr>
        </p:nvSpPr>
        <p:spPr>
          <a:xfrm>
            <a:off x="8684347" y="6320775"/>
            <a:ext cx="336900" cy="318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00" lIns="91400" spcFirstLastPara="1" rIns="91400" wrap="square" tIns="914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_ONLY">
  <p:cSld name="1_CAPTION_ONLY">
    <p:bg>
      <p:bgPr>
        <a:solidFill>
          <a:srgbClr val="000000"/>
        </a:solidFill>
      </p:bgPr>
    </p:bg>
    <p:spTree>
      <p:nvGrpSpPr>
        <p:cNvPr id="207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Google Shape;208;p63"/>
          <p:cNvSpPr txBox="1"/>
          <p:nvPr>
            <p:ph idx="1" type="body"/>
          </p:nvPr>
        </p:nvSpPr>
        <p:spPr>
          <a:xfrm>
            <a:off x="311698" y="5640766"/>
            <a:ext cx="5998800" cy="806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00" lIns="91400" spcFirstLastPara="1" rIns="91400" wrap="square" tIns="9140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800"/>
              <a:buNone/>
              <a:defRPr/>
            </a:lvl1pPr>
            <a:lvl2pPr indent="-3429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2pPr>
            <a:lvl3pPr indent="-3429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3pPr>
            <a:lvl4pPr indent="-3429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4pPr>
            <a:lvl5pPr indent="-3429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5pPr>
            <a:lvl6pPr indent="-3429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6pPr>
            <a:lvl7pPr indent="-3429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7pPr>
            <a:lvl8pPr indent="-3429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8pPr>
            <a:lvl9pPr indent="-3429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9pPr>
          </a:lstStyle>
          <a:p/>
        </p:txBody>
      </p:sp>
      <p:sp>
        <p:nvSpPr>
          <p:cNvPr id="209" name="Google Shape;209;p63"/>
          <p:cNvSpPr txBox="1"/>
          <p:nvPr>
            <p:ph idx="12" type="sldNum"/>
          </p:nvPr>
        </p:nvSpPr>
        <p:spPr>
          <a:xfrm>
            <a:off x="8684347" y="6320775"/>
            <a:ext cx="336900" cy="318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00" lIns="91400" spcFirstLastPara="1" rIns="91400" wrap="square" tIns="914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_AND_BODY">
  <p:cSld name="TITLE_AND_BODY 3">
    <p:bg>
      <p:bgPr>
        <a:solidFill>
          <a:srgbClr val="000000"/>
        </a:solidFill>
      </p:bgPr>
    </p:bg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21"/>
          <p:cNvSpPr txBox="1"/>
          <p:nvPr>
            <p:ph type="title"/>
          </p:nvPr>
        </p:nvSpPr>
        <p:spPr>
          <a:xfrm>
            <a:off x="311698" y="593366"/>
            <a:ext cx="8520603" cy="763502"/>
          </a:xfrm>
          <a:prstGeom prst="rect">
            <a:avLst/>
          </a:prstGeom>
          <a:noFill/>
          <a:ln>
            <a:noFill/>
          </a:ln>
        </p:spPr>
        <p:txBody>
          <a:bodyPr anchorCtr="0" anchor="t" bIns="91400" lIns="91400" spcFirstLastPara="1" rIns="91400" wrap="square" tIns="914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/>
        </p:txBody>
      </p:sp>
      <p:sp>
        <p:nvSpPr>
          <p:cNvPr id="29" name="Google Shape;29;p21"/>
          <p:cNvSpPr txBox="1"/>
          <p:nvPr>
            <p:ph idx="1" type="body"/>
          </p:nvPr>
        </p:nvSpPr>
        <p:spPr>
          <a:xfrm>
            <a:off x="311698" y="1536633"/>
            <a:ext cx="8520603" cy="4555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00" lIns="91400" spcFirstLastPara="1" rIns="91400" wrap="square" tIns="91400">
            <a:noAutofit/>
          </a:bodyPr>
          <a:lstStyle>
            <a:lvl1pPr indent="-3429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429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2pPr>
            <a:lvl3pPr indent="-3429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3pPr>
            <a:lvl4pPr indent="-3429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4pPr>
            <a:lvl5pPr indent="-3429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5pPr>
            <a:lvl6pPr indent="-3429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6pPr>
            <a:lvl7pPr indent="-3429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7pPr>
            <a:lvl8pPr indent="-3429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8pPr>
            <a:lvl9pPr indent="-3429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9pPr>
          </a:lstStyle>
          <a:p/>
        </p:txBody>
      </p:sp>
      <p:sp>
        <p:nvSpPr>
          <p:cNvPr id="30" name="Google Shape;30;p21"/>
          <p:cNvSpPr txBox="1"/>
          <p:nvPr>
            <p:ph idx="12" type="sldNum"/>
          </p:nvPr>
        </p:nvSpPr>
        <p:spPr>
          <a:xfrm>
            <a:off x="8684347" y="6320775"/>
            <a:ext cx="336812" cy="318394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00" lIns="91400" spcFirstLastPara="1" rIns="91400" wrap="square" tIns="914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_NUMBER">
  <p:cSld name="1_BIG_NUMBER">
    <p:bg>
      <p:bgPr>
        <a:solidFill>
          <a:srgbClr val="000000"/>
        </a:solidFill>
      </p:bgPr>
    </p:bg>
    <p:spTree>
      <p:nvGrpSpPr>
        <p:cNvPr id="210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Google Shape;211;p64"/>
          <p:cNvSpPr txBox="1"/>
          <p:nvPr>
            <p:ph type="title"/>
          </p:nvPr>
        </p:nvSpPr>
        <p:spPr>
          <a:xfrm>
            <a:off x="311698" y="1474833"/>
            <a:ext cx="8520600" cy="26181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00" lIns="91400" spcFirstLastPara="1" rIns="91400" wrap="square" tIns="914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0"/>
              <a:buFont typeface="Arial"/>
              <a:buNone/>
              <a:defRPr sz="12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/>
        </p:txBody>
      </p:sp>
      <p:sp>
        <p:nvSpPr>
          <p:cNvPr id="212" name="Google Shape;212;p64"/>
          <p:cNvSpPr txBox="1"/>
          <p:nvPr>
            <p:ph idx="1" type="body"/>
          </p:nvPr>
        </p:nvSpPr>
        <p:spPr>
          <a:xfrm>
            <a:off x="311698" y="4202967"/>
            <a:ext cx="8520600" cy="1734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00" lIns="91400" spcFirstLastPara="1" rIns="91400" wrap="square" tIns="91400">
            <a:noAutofit/>
          </a:bodyPr>
          <a:lstStyle>
            <a:lvl1pPr indent="-342900" lvl="0" marL="4572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42900" lvl="1" marL="9144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2pPr>
            <a:lvl3pPr indent="-342900" lvl="2" marL="13716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3pPr>
            <a:lvl4pPr indent="-342900" lvl="3" marL="18288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4pPr>
            <a:lvl5pPr indent="-342900" lvl="4" marL="22860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5pPr>
            <a:lvl6pPr indent="-3429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6pPr>
            <a:lvl7pPr indent="-3429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7pPr>
            <a:lvl8pPr indent="-3429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8pPr>
            <a:lvl9pPr indent="-3429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9pPr>
          </a:lstStyle>
          <a:p/>
        </p:txBody>
      </p:sp>
      <p:sp>
        <p:nvSpPr>
          <p:cNvPr id="213" name="Google Shape;213;p64"/>
          <p:cNvSpPr txBox="1"/>
          <p:nvPr>
            <p:ph idx="12" type="sldNum"/>
          </p:nvPr>
        </p:nvSpPr>
        <p:spPr>
          <a:xfrm>
            <a:off x="8684347" y="6320775"/>
            <a:ext cx="336900" cy="318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00" lIns="91400" spcFirstLastPara="1" rIns="91400" wrap="square" tIns="914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>
  <p:cSld name="1_BLANK">
    <p:bg>
      <p:bgPr>
        <a:solidFill>
          <a:srgbClr val="000000"/>
        </a:solidFill>
      </p:bgPr>
    </p:bg>
    <p:spTree>
      <p:nvGrpSpPr>
        <p:cNvPr id="214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Google Shape;215;p65"/>
          <p:cNvSpPr txBox="1"/>
          <p:nvPr>
            <p:ph idx="12" type="sldNum"/>
          </p:nvPr>
        </p:nvSpPr>
        <p:spPr>
          <a:xfrm>
            <a:off x="8684347" y="6320775"/>
            <a:ext cx="336900" cy="318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00" lIns="91400" spcFirstLastPara="1" rIns="91400" wrap="square" tIns="914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_AND_TWO_COLUMNS" type="twoColTx">
  <p:cSld name="TITLE_AND_TWO_COLUMNS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22"/>
          <p:cNvSpPr txBox="1"/>
          <p:nvPr>
            <p:ph type="title"/>
          </p:nvPr>
        </p:nvSpPr>
        <p:spPr>
          <a:xfrm>
            <a:off x="311698" y="593366"/>
            <a:ext cx="8520603" cy="763502"/>
          </a:xfrm>
          <a:prstGeom prst="rect">
            <a:avLst/>
          </a:prstGeom>
          <a:noFill/>
          <a:ln>
            <a:noFill/>
          </a:ln>
        </p:spPr>
        <p:txBody>
          <a:bodyPr anchorCtr="0" anchor="t" bIns="91400" lIns="91400" spcFirstLastPara="1" rIns="91400" wrap="square" tIns="914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/>
        </p:txBody>
      </p:sp>
      <p:sp>
        <p:nvSpPr>
          <p:cNvPr id="33" name="Google Shape;33;p22"/>
          <p:cNvSpPr txBox="1"/>
          <p:nvPr>
            <p:ph idx="1" type="body"/>
          </p:nvPr>
        </p:nvSpPr>
        <p:spPr>
          <a:xfrm>
            <a:off x="311698" y="1536633"/>
            <a:ext cx="3999903" cy="4555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00" lIns="91400" spcFirstLastPara="1" rIns="91400" wrap="square" tIns="91400">
            <a:noAutofit/>
          </a:bodyPr>
          <a:lstStyle>
            <a:lvl1pPr indent="-3175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175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400"/>
            </a:lvl2pPr>
            <a:lvl3pPr indent="-3175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400"/>
            </a:lvl3pPr>
            <a:lvl4pPr indent="-3175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4pPr>
            <a:lvl5pPr indent="-3175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400"/>
            </a:lvl5pPr>
            <a:lvl6pPr indent="-3429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6pPr>
            <a:lvl7pPr indent="-3429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7pPr>
            <a:lvl8pPr indent="-3429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8pPr>
            <a:lvl9pPr indent="-3429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9pPr>
          </a:lstStyle>
          <a:p/>
        </p:txBody>
      </p:sp>
      <p:sp>
        <p:nvSpPr>
          <p:cNvPr id="34" name="Google Shape;34;p22"/>
          <p:cNvSpPr txBox="1"/>
          <p:nvPr>
            <p:ph idx="2" type="body"/>
          </p:nvPr>
        </p:nvSpPr>
        <p:spPr>
          <a:xfrm>
            <a:off x="4832398" y="1536631"/>
            <a:ext cx="3999903" cy="4555204"/>
          </a:xfrm>
          <a:prstGeom prst="rect">
            <a:avLst/>
          </a:prstGeom>
          <a:noFill/>
          <a:ln>
            <a:noFill/>
          </a:ln>
        </p:spPr>
        <p:txBody>
          <a:bodyPr anchorCtr="0" anchor="t" bIns="91400" lIns="91400" spcFirstLastPara="1" rIns="91400" wrap="square" tIns="91400">
            <a:noAutofit/>
          </a:bodyPr>
          <a:lstStyle>
            <a:lvl1pPr indent="-3429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429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2pPr>
            <a:lvl3pPr indent="-3429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3pPr>
            <a:lvl4pPr indent="-3429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4pPr>
            <a:lvl5pPr indent="-3429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5pPr>
            <a:lvl6pPr indent="-3429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6pPr>
            <a:lvl7pPr indent="-3429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7pPr>
            <a:lvl8pPr indent="-3429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8pPr>
            <a:lvl9pPr indent="-3429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9pPr>
          </a:lstStyle>
          <a:p/>
        </p:txBody>
      </p:sp>
      <p:sp>
        <p:nvSpPr>
          <p:cNvPr id="35" name="Google Shape;35;p22"/>
          <p:cNvSpPr txBox="1"/>
          <p:nvPr>
            <p:ph idx="12" type="sldNum"/>
          </p:nvPr>
        </p:nvSpPr>
        <p:spPr>
          <a:xfrm>
            <a:off x="8684347" y="6320775"/>
            <a:ext cx="336812" cy="318394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00" lIns="91400" spcFirstLastPara="1" rIns="91400" wrap="square" tIns="914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24"/>
          <p:cNvSpPr txBox="1"/>
          <p:nvPr>
            <p:ph idx="12" type="sldNum"/>
          </p:nvPr>
        </p:nvSpPr>
        <p:spPr>
          <a:xfrm>
            <a:off x="8684347" y="6320775"/>
            <a:ext cx="336812" cy="318394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00" lIns="91400" spcFirstLastPara="1" rIns="91400" wrap="square" tIns="914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">
  <p:cSld name="TITLE 2"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28"/>
          <p:cNvSpPr txBox="1"/>
          <p:nvPr>
            <p:ph type="title"/>
          </p:nvPr>
        </p:nvSpPr>
        <p:spPr>
          <a:xfrm>
            <a:off x="311708" y="992767"/>
            <a:ext cx="8520601" cy="2736901"/>
          </a:xfrm>
          <a:prstGeom prst="rect">
            <a:avLst/>
          </a:prstGeom>
          <a:noFill/>
          <a:ln>
            <a:noFill/>
          </a:ln>
        </p:spPr>
        <p:txBody>
          <a:bodyPr anchorCtr="0" anchor="b" bIns="91400" lIns="91400" spcFirstLastPara="1" rIns="91400" wrap="square" tIns="914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200"/>
              <a:buFont typeface="Arial"/>
              <a:buNone/>
              <a:defRPr sz="5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/>
        </p:txBody>
      </p:sp>
      <p:sp>
        <p:nvSpPr>
          <p:cNvPr id="40" name="Google Shape;40;p28"/>
          <p:cNvSpPr txBox="1"/>
          <p:nvPr>
            <p:ph idx="1" type="body"/>
          </p:nvPr>
        </p:nvSpPr>
        <p:spPr>
          <a:xfrm>
            <a:off x="311698" y="3778832"/>
            <a:ext cx="8520603" cy="1056902"/>
          </a:xfrm>
          <a:prstGeom prst="rect">
            <a:avLst/>
          </a:prstGeom>
          <a:noFill/>
          <a:ln>
            <a:noFill/>
          </a:ln>
        </p:spPr>
        <p:txBody>
          <a:bodyPr anchorCtr="0" anchor="t" bIns="91400" lIns="91400" spcFirstLastPara="1" rIns="91400" wrap="square" tIns="91400">
            <a:noAutofit/>
          </a:bodyPr>
          <a:lstStyle>
            <a:lvl1pPr indent="-228600" lvl="0" marL="4572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2800"/>
              <a:buFont typeface="Arial"/>
              <a:buNone/>
              <a:defRPr sz="2800"/>
            </a:lvl1pPr>
            <a:lvl2pPr indent="-228600" lvl="1" marL="9144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2800"/>
              <a:buFont typeface="Arial"/>
              <a:buNone/>
              <a:defRPr sz="2800"/>
            </a:lvl2pPr>
            <a:lvl3pPr indent="-228600" lvl="2" marL="13716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2800"/>
              <a:buFont typeface="Arial"/>
              <a:buNone/>
              <a:defRPr sz="2800"/>
            </a:lvl3pPr>
            <a:lvl4pPr indent="-228600" lvl="3" marL="18288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2800"/>
              <a:buFont typeface="Arial"/>
              <a:buNone/>
              <a:defRPr sz="2800"/>
            </a:lvl4pPr>
            <a:lvl5pPr indent="-228600" lvl="4" marL="22860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2800"/>
              <a:buFont typeface="Arial"/>
              <a:buNone/>
              <a:defRPr sz="2800"/>
            </a:lvl5pPr>
            <a:lvl6pPr indent="-3429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6pPr>
            <a:lvl7pPr indent="-3429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7pPr>
            <a:lvl8pPr indent="-3429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8pPr>
            <a:lvl9pPr indent="-3429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9pPr>
          </a:lstStyle>
          <a:p/>
        </p:txBody>
      </p:sp>
      <p:sp>
        <p:nvSpPr>
          <p:cNvPr id="41" name="Google Shape;41;p28"/>
          <p:cNvSpPr txBox="1"/>
          <p:nvPr>
            <p:ph idx="12" type="sldNum"/>
          </p:nvPr>
        </p:nvSpPr>
        <p:spPr>
          <a:xfrm>
            <a:off x="8684347" y="6320775"/>
            <a:ext cx="336812" cy="318394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00" lIns="91400" spcFirstLastPara="1" rIns="91400" wrap="square" tIns="914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_HEADER" type="secHead">
  <p:cSld name="SECTION_HEADER">
    <p:spTree>
      <p:nvGrpSpPr>
        <p:cNvPr id="42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29"/>
          <p:cNvSpPr txBox="1"/>
          <p:nvPr>
            <p:ph type="title"/>
          </p:nvPr>
        </p:nvSpPr>
        <p:spPr>
          <a:xfrm>
            <a:off x="311698" y="2867798"/>
            <a:ext cx="8520603" cy="1122302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00" lIns="91400" spcFirstLastPara="1" rIns="91400" wrap="square" tIns="914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  <a:defRPr sz="36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/>
        </p:txBody>
      </p:sp>
      <p:sp>
        <p:nvSpPr>
          <p:cNvPr id="44" name="Google Shape;44;p29"/>
          <p:cNvSpPr txBox="1"/>
          <p:nvPr>
            <p:ph idx="12" type="sldNum"/>
          </p:nvPr>
        </p:nvSpPr>
        <p:spPr>
          <a:xfrm>
            <a:off x="8684347" y="6320775"/>
            <a:ext cx="336812" cy="318394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00" lIns="91400" spcFirstLastPara="1" rIns="91400" wrap="square" tIns="914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20" Type="http://schemas.openxmlformats.org/officeDocument/2006/relationships/slideLayout" Target="../slideLayouts/slideLayout20.xml"/><Relationship Id="rId22" Type="http://schemas.openxmlformats.org/officeDocument/2006/relationships/slideLayout" Target="../slideLayouts/slideLayout22.xml"/><Relationship Id="rId21" Type="http://schemas.openxmlformats.org/officeDocument/2006/relationships/slideLayout" Target="../slideLayouts/slideLayout21.xml"/><Relationship Id="rId24" Type="http://schemas.openxmlformats.org/officeDocument/2006/relationships/slideLayout" Target="../slideLayouts/slideLayout24.xml"/><Relationship Id="rId23" Type="http://schemas.openxmlformats.org/officeDocument/2006/relationships/slideLayout" Target="../slideLayouts/slideLayout23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25" Type="http://schemas.openxmlformats.org/officeDocument/2006/relationships/theme" Target="../theme/theme2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19" Type="http://schemas.openxmlformats.org/officeDocument/2006/relationships/slideLayout" Target="../slideLayouts/slideLayout19.xml"/><Relationship Id="rId18" Type="http://schemas.openxmlformats.org/officeDocument/2006/relationships/slideLayout" Target="../slideLayouts/slideLayout18.xml"/></Relationships>
</file>

<file path=ppt/slideMasters/_rels/slideMaster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6.xml"/><Relationship Id="rId3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8.xml"/><Relationship Id="rId5" Type="http://schemas.openxmlformats.org/officeDocument/2006/relationships/theme" Target="../theme/theme4.xml"/></Relationships>
</file>

<file path=ppt/slideMasters/_rels/slideMaster3.xml.rels><?xml version="1.0" encoding="UTF-8" standalone="yes"?><Relationships xmlns="http://schemas.openxmlformats.org/package/2006/relationships"><Relationship Id="rId20" Type="http://schemas.openxmlformats.org/officeDocument/2006/relationships/slideLayout" Target="../slideLayouts/slideLayout48.xml"/><Relationship Id="rId22" Type="http://schemas.openxmlformats.org/officeDocument/2006/relationships/slideLayout" Target="../slideLayouts/slideLayout50.xml"/><Relationship Id="rId21" Type="http://schemas.openxmlformats.org/officeDocument/2006/relationships/slideLayout" Target="../slideLayouts/slideLayout49.xml"/><Relationship Id="rId24" Type="http://schemas.openxmlformats.org/officeDocument/2006/relationships/theme" Target="../theme/theme1.xml"/><Relationship Id="rId23" Type="http://schemas.openxmlformats.org/officeDocument/2006/relationships/slideLayout" Target="../slideLayouts/slideLayout51.xml"/><Relationship Id="rId1" Type="http://schemas.openxmlformats.org/officeDocument/2006/relationships/slideLayout" Target="../slideLayouts/slideLayout29.xml"/><Relationship Id="rId2" Type="http://schemas.openxmlformats.org/officeDocument/2006/relationships/slideLayout" Target="../slideLayouts/slideLayout30.xml"/><Relationship Id="rId3" Type="http://schemas.openxmlformats.org/officeDocument/2006/relationships/slideLayout" Target="../slideLayouts/slideLayout31.xml"/><Relationship Id="rId4" Type="http://schemas.openxmlformats.org/officeDocument/2006/relationships/slideLayout" Target="../slideLayouts/slideLayout32.xml"/><Relationship Id="rId9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3.xml"/><Relationship Id="rId6" Type="http://schemas.openxmlformats.org/officeDocument/2006/relationships/slideLayout" Target="../slideLayouts/slideLayout34.xml"/><Relationship Id="rId7" Type="http://schemas.openxmlformats.org/officeDocument/2006/relationships/slideLayout" Target="../slideLayouts/slideLayout35.xml"/><Relationship Id="rId8" Type="http://schemas.openxmlformats.org/officeDocument/2006/relationships/slideLayout" Target="../slideLayouts/slideLayout36.xml"/><Relationship Id="rId11" Type="http://schemas.openxmlformats.org/officeDocument/2006/relationships/slideLayout" Target="../slideLayouts/slideLayout39.xml"/><Relationship Id="rId10" Type="http://schemas.openxmlformats.org/officeDocument/2006/relationships/slideLayout" Target="../slideLayouts/slideLayout38.xml"/><Relationship Id="rId13" Type="http://schemas.openxmlformats.org/officeDocument/2006/relationships/slideLayout" Target="../slideLayouts/slideLayout41.xml"/><Relationship Id="rId12" Type="http://schemas.openxmlformats.org/officeDocument/2006/relationships/slideLayout" Target="../slideLayouts/slideLayout40.xml"/><Relationship Id="rId15" Type="http://schemas.openxmlformats.org/officeDocument/2006/relationships/slideLayout" Target="../slideLayouts/slideLayout43.xml"/><Relationship Id="rId14" Type="http://schemas.openxmlformats.org/officeDocument/2006/relationships/slideLayout" Target="../slideLayouts/slideLayout42.xml"/><Relationship Id="rId17" Type="http://schemas.openxmlformats.org/officeDocument/2006/relationships/slideLayout" Target="../slideLayouts/slideLayout45.xml"/><Relationship Id="rId16" Type="http://schemas.openxmlformats.org/officeDocument/2006/relationships/slideLayout" Target="../slideLayouts/slideLayout44.xml"/><Relationship Id="rId19" Type="http://schemas.openxmlformats.org/officeDocument/2006/relationships/slideLayout" Target="../slideLayouts/slideLayout47.xml"/><Relationship Id="rId18" Type="http://schemas.openxmlformats.org/officeDocument/2006/relationships/slideLayout" Target="../slideLayouts/slideLayout4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9"/>
          <p:cNvSpPr txBox="1"/>
          <p:nvPr>
            <p:ph type="title"/>
          </p:nvPr>
        </p:nvSpPr>
        <p:spPr>
          <a:xfrm>
            <a:off x="311698" y="593366"/>
            <a:ext cx="8520603" cy="763502"/>
          </a:xfrm>
          <a:prstGeom prst="rect">
            <a:avLst/>
          </a:prstGeom>
          <a:noFill/>
          <a:ln>
            <a:noFill/>
          </a:ln>
        </p:spPr>
        <p:txBody>
          <a:bodyPr anchorCtr="0" anchor="t" bIns="91400" lIns="91400" spcFirstLastPara="1" rIns="91400" wrap="square" tIns="914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  <a:defRPr b="0" i="0" sz="2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  <a:defRPr b="0" i="0" sz="2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  <a:defRPr b="0" i="0" sz="2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  <a:defRPr b="0" i="0" sz="2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  <a:defRPr b="0" i="0" sz="2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  <a:defRPr b="0" i="0" sz="2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  <a:defRPr b="0" i="0" sz="2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  <a:defRPr b="0" i="0" sz="2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  <a:defRPr b="0" i="0" sz="2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p19"/>
          <p:cNvSpPr txBox="1"/>
          <p:nvPr>
            <p:ph idx="1" type="body"/>
          </p:nvPr>
        </p:nvSpPr>
        <p:spPr>
          <a:xfrm>
            <a:off x="311698" y="1536633"/>
            <a:ext cx="8520603" cy="4555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00" lIns="91400" spcFirstLastPara="1" rIns="91400" wrap="square" tIns="91400">
            <a:noAutofit/>
          </a:bodyPr>
          <a:lstStyle>
            <a:lvl1pPr indent="-3429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800"/>
              <a:buFont typeface="Arial"/>
              <a:buChar char="●"/>
              <a:defRPr b="0" i="0" sz="18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42900" lvl="1" marL="914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800"/>
              <a:buFont typeface="Arial"/>
              <a:buChar char="○"/>
              <a:defRPr b="0" i="0" sz="18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42900" lvl="2" marL="1371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800"/>
              <a:buFont typeface="Arial"/>
              <a:buChar char="■"/>
              <a:defRPr b="0" i="0" sz="18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42900" lvl="3" marL="18288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800"/>
              <a:buFont typeface="Arial"/>
              <a:buChar char="●"/>
              <a:defRPr b="0" i="0" sz="18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42900" lvl="4" marL="22860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800"/>
              <a:buFont typeface="Arial"/>
              <a:buChar char="○"/>
              <a:defRPr b="0" i="0" sz="18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800"/>
              <a:buFont typeface="Arial"/>
              <a:buChar char="■"/>
              <a:defRPr b="0" i="0" sz="18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800"/>
              <a:buFont typeface="Arial"/>
              <a:buChar char="●"/>
              <a:defRPr b="0" i="0" sz="18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42900" lvl="7" marL="3657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800"/>
              <a:buFont typeface="Arial"/>
              <a:buChar char="○"/>
              <a:defRPr b="0" i="0" sz="18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42900" lvl="8" marL="41148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800"/>
              <a:buFont typeface="Arial"/>
              <a:buChar char="■"/>
              <a:defRPr b="0" i="0" sz="18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" name="Google Shape;8;p19"/>
          <p:cNvSpPr txBox="1"/>
          <p:nvPr>
            <p:ph idx="12" type="sldNum"/>
          </p:nvPr>
        </p:nvSpPr>
        <p:spPr>
          <a:xfrm>
            <a:off x="8684347" y="6320775"/>
            <a:ext cx="336812" cy="318394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00" lIns="91400" spcFirstLastPara="1" rIns="91400" wrap="square" tIns="914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 sz="1400">
              <a:solidFill>
                <a:srgbClr val="000000"/>
              </a:solidFill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  <p:sldLayoutId id="2147483671" r:id="rId23"/>
    <p:sldLayoutId id="2147483672" r:id="rId24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163644"/>
        </a:solidFill>
      </p:bgPr>
    </p:bg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ge7f93440ad_0_34"/>
          <p:cNvSpPr txBox="1"/>
          <p:nvPr>
            <p:ph idx="12" type="sldNum"/>
          </p:nvPr>
        </p:nvSpPr>
        <p:spPr>
          <a:xfrm>
            <a:off x="8684347" y="6320775"/>
            <a:ext cx="336900" cy="318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00" lIns="91400" spcFirstLastPara="1" rIns="91400" wrap="square" tIns="914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 sz="1400">
              <a:solidFill>
                <a:srgbClr val="000000"/>
              </a:solidFill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74" r:id="rId1"/>
    <p:sldLayoutId id="2147483675" r:id="rId2"/>
    <p:sldLayoutId id="2147483676" r:id="rId3"/>
    <p:sldLayoutId id="2147483677" r:id="rId4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26"/>
          <p:cNvSpPr txBox="1"/>
          <p:nvPr>
            <p:ph type="title"/>
          </p:nvPr>
        </p:nvSpPr>
        <p:spPr>
          <a:xfrm>
            <a:off x="311698" y="593366"/>
            <a:ext cx="8520600" cy="763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00" lIns="91400" spcFirstLastPara="1" rIns="91400" wrap="square" tIns="914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  <a:defRPr b="0" i="0" sz="2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  <a:defRPr b="0" i="0" sz="2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  <a:defRPr b="0" i="0" sz="2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  <a:defRPr b="0" i="0" sz="2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  <a:defRPr b="0" i="0" sz="2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  <a:defRPr b="0" i="0" sz="2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  <a:defRPr b="0" i="0" sz="2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  <a:defRPr b="0" i="0" sz="2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  <a:defRPr b="0" i="0" sz="2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22" name="Google Shape;122;p26"/>
          <p:cNvSpPr txBox="1"/>
          <p:nvPr>
            <p:ph idx="1" type="body"/>
          </p:nvPr>
        </p:nvSpPr>
        <p:spPr>
          <a:xfrm>
            <a:off x="311698" y="1536633"/>
            <a:ext cx="8520600" cy="4555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00" lIns="91400" spcFirstLastPara="1" rIns="91400" wrap="square" tIns="91400">
            <a:noAutofit/>
          </a:bodyPr>
          <a:lstStyle>
            <a:lvl1pPr indent="-3429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800"/>
              <a:buFont typeface="Arial"/>
              <a:buChar char="●"/>
              <a:defRPr b="0" i="0" sz="18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42900" lvl="1" marL="914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800"/>
              <a:buFont typeface="Arial"/>
              <a:buChar char="○"/>
              <a:defRPr b="0" i="0" sz="18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42900" lvl="2" marL="1371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800"/>
              <a:buFont typeface="Arial"/>
              <a:buChar char="■"/>
              <a:defRPr b="0" i="0" sz="18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42900" lvl="3" marL="18288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800"/>
              <a:buFont typeface="Arial"/>
              <a:buChar char="●"/>
              <a:defRPr b="0" i="0" sz="18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42900" lvl="4" marL="22860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800"/>
              <a:buFont typeface="Arial"/>
              <a:buChar char="○"/>
              <a:defRPr b="0" i="0" sz="18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800"/>
              <a:buFont typeface="Arial"/>
              <a:buChar char="■"/>
              <a:defRPr b="0" i="0" sz="18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800"/>
              <a:buFont typeface="Arial"/>
              <a:buChar char="●"/>
              <a:defRPr b="0" i="0" sz="18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42900" lvl="7" marL="3657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800"/>
              <a:buFont typeface="Arial"/>
              <a:buChar char="○"/>
              <a:defRPr b="0" i="0" sz="18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42900" lvl="8" marL="41148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800"/>
              <a:buFont typeface="Arial"/>
              <a:buChar char="■"/>
              <a:defRPr b="0" i="0" sz="18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23" name="Google Shape;123;p26"/>
          <p:cNvSpPr txBox="1"/>
          <p:nvPr>
            <p:ph idx="12" type="sldNum"/>
          </p:nvPr>
        </p:nvSpPr>
        <p:spPr>
          <a:xfrm>
            <a:off x="8684347" y="6320775"/>
            <a:ext cx="336900" cy="318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00" lIns="91400" spcFirstLastPara="1" rIns="91400" wrap="square" tIns="914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 sz="1400">
              <a:solidFill>
                <a:srgbClr val="000000"/>
              </a:solidFill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  <p:sldLayoutId id="2147483695" r:id="rId17"/>
    <p:sldLayoutId id="2147483696" r:id="rId18"/>
    <p:sldLayoutId id="2147483697" r:id="rId19"/>
    <p:sldLayoutId id="2147483698" r:id="rId20"/>
    <p:sldLayoutId id="2147483699" r:id="rId21"/>
    <p:sldLayoutId id="2147483700" r:id="rId22"/>
    <p:sldLayoutId id="2147483701" r:id="rId23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3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5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6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Relationship Id="rId3" Type="http://schemas.openxmlformats.org/officeDocument/2006/relationships/hyperlink" Target="https://inee.org/collections/gender" TargetMode="External"/><Relationship Id="rId4" Type="http://schemas.openxmlformats.org/officeDocument/2006/relationships/hyperlink" Target="https://inee.org/resources/eie-genkit" TargetMode="External"/><Relationship Id="rId5" Type="http://schemas.openxmlformats.org/officeDocument/2006/relationships/hyperlink" Target="about:blank" TargetMode="External"/><Relationship Id="rId6" Type="http://schemas.openxmlformats.org/officeDocument/2006/relationships/hyperlink" Target="http://unesdoc.unesco.org/images/0024/002466/246651E.pdf" TargetMode="Externa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Relationship Id="rId3" Type="http://schemas.openxmlformats.org/officeDocument/2006/relationships/hyperlink" Target="mailto:gender@inee.org" TargetMode="Externa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14.png"/><Relationship Id="rId4" Type="http://schemas.openxmlformats.org/officeDocument/2006/relationships/hyperlink" Target="http://www.inee.org" TargetMode="Externa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5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2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5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3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5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5.jpg"/><Relationship Id="rId4" Type="http://schemas.openxmlformats.org/officeDocument/2006/relationships/image" Target="../media/image7.jpg"/><Relationship Id="rId5" Type="http://schemas.openxmlformats.org/officeDocument/2006/relationships/image" Target="../media/image10.jp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5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5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1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5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9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9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163644"/>
        </a:solidFill>
      </p:bgPr>
    </p:bg>
    <p:spTree>
      <p:nvGrpSpPr>
        <p:cNvPr id="219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Google Shape;220;p1"/>
          <p:cNvSpPr txBox="1"/>
          <p:nvPr>
            <p:ph type="title"/>
          </p:nvPr>
        </p:nvSpPr>
        <p:spPr>
          <a:xfrm>
            <a:off x="521550" y="1278774"/>
            <a:ext cx="8100900" cy="32733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00" lIns="91400" spcFirstLastPara="1" rIns="91400" wrap="square" tIns="91400">
            <a:noAutofit/>
          </a:bodyPr>
          <a:lstStyle/>
          <a:p>
            <a:pPr indent="0" lvl="0" marL="0" rtl="0" algn="ctr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500"/>
              <a:buFont typeface="Arial"/>
              <a:buNone/>
            </a:pPr>
            <a:r>
              <a:rPr b="1" lang="en-US" sz="40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Nota de orientación de la INEE sobre género: Equidad de género en y a través de la educación </a:t>
            </a:r>
            <a:endParaRPr sz="80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ctr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400"/>
              <a:buFont typeface="Arial"/>
              <a:buNone/>
            </a:pPr>
            <a:r>
              <a:t/>
            </a:r>
            <a:endParaRPr sz="2400">
              <a:solidFill>
                <a:srgbClr val="FFFF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ctr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400"/>
              <a:buFont typeface="Arial"/>
              <a:buNone/>
            </a:pPr>
            <a:r>
              <a:rPr lang="en-US" sz="2400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Fecha y lugar</a:t>
            </a:r>
            <a:endParaRPr sz="240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1" name="Google Shape;221;p1"/>
          <p:cNvSpPr/>
          <p:nvPr/>
        </p:nvSpPr>
        <p:spPr>
          <a:xfrm>
            <a:off x="0" y="5228699"/>
            <a:ext cx="9144000" cy="1629301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FFFF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2" name="Google Shape;222;p1"/>
          <p:cNvSpPr txBox="1"/>
          <p:nvPr>
            <p:ph idx="12" type="sldNum"/>
          </p:nvPr>
        </p:nvSpPr>
        <p:spPr>
          <a:xfrm>
            <a:off x="8684347" y="6320775"/>
            <a:ext cx="336900" cy="318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00" lIns="91400" spcFirstLastPara="1" rIns="91400" wrap="square" tIns="914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223" name="Google Shape;223;p1"/>
          <p:cNvSpPr txBox="1"/>
          <p:nvPr/>
        </p:nvSpPr>
        <p:spPr>
          <a:xfrm>
            <a:off x="148050" y="6396375"/>
            <a:ext cx="8847900" cy="318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b="0" i="1" lang="en-US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Este documento tiene una licencia de Creative Commons Attribution-ShareAlike 4.0. Se atribuye a la Red Interagencial para la Educación en Situaciones de Emergencias (INEE).</a:t>
            </a:r>
            <a:endParaRPr b="0" i="1" sz="9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descr="Imagen que contiene Forma&#10;&#10;Descripción generada automáticamente" id="224" name="Google Shape;224;p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854200" y="5390504"/>
            <a:ext cx="5435600" cy="1016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6" name="Shape 2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" name="Google Shape;297;p10"/>
          <p:cNvSpPr/>
          <p:nvPr/>
        </p:nvSpPr>
        <p:spPr>
          <a:xfrm>
            <a:off x="554994" y="974926"/>
            <a:ext cx="8149500" cy="646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1" i="0" lang="en-US" sz="1200" u="none" cap="none" strike="noStrike">
                <a:solidFill>
                  <a:srgbClr val="000090"/>
                </a:solidFill>
                <a:latin typeface="Arial"/>
                <a:ea typeface="Arial"/>
                <a:cs typeface="Arial"/>
                <a:sym typeface="Arial"/>
              </a:rPr>
              <a:t>Una respuesta de Educación en Emergencias (EeE) con equidad de género: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171450" lvl="0" marL="1714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Char char="•"/>
            </a:pPr>
            <a:r>
              <a:rPr b="1" i="0" lang="en-US" sz="1200" u="none" cap="none" strike="noStrike">
                <a:solidFill>
                  <a:srgbClr val="000090"/>
                </a:solidFill>
                <a:latin typeface="Arial"/>
                <a:ea typeface="Arial"/>
                <a:cs typeface="Arial"/>
                <a:sym typeface="Arial"/>
              </a:rPr>
              <a:t>protege la educación equitativa como derecho humano fundamental. 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171450" lvl="0" marL="1714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Char char="•"/>
            </a:pPr>
            <a:r>
              <a:rPr b="1" i="0" lang="en-US" sz="1200" u="none" cap="none" strike="noStrike">
                <a:solidFill>
                  <a:srgbClr val="000090"/>
                </a:solidFill>
                <a:latin typeface="Arial"/>
                <a:ea typeface="Arial"/>
                <a:cs typeface="Arial"/>
                <a:sym typeface="Arial"/>
              </a:rPr>
              <a:t>promueve las mejores perspectivas posibles para procesos de recuperación sostenibles y equitativos.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8" name="Google Shape;298;p10"/>
          <p:cNvSpPr txBox="1"/>
          <p:nvPr>
            <p:ph idx="1" type="body"/>
          </p:nvPr>
        </p:nvSpPr>
        <p:spPr>
          <a:xfrm>
            <a:off x="173994" y="55337"/>
            <a:ext cx="8970005" cy="798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00" lIns="91400" spcFirstLastPara="1" rIns="91400" wrap="square" tIns="914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</a:pPr>
            <a:r>
              <a:rPr b="1" lang="en-US" sz="2500">
                <a:solidFill>
                  <a:srgbClr val="24427B"/>
                </a:solidFill>
                <a:latin typeface="Arial"/>
                <a:ea typeface="Arial"/>
                <a:cs typeface="Arial"/>
                <a:sym typeface="Arial"/>
              </a:rPr>
              <a:t>¿Por qué debería reflejarse la equidad de género en los ámbitos y normas de las NM de la INEE?</a:t>
            </a:r>
            <a:endParaRPr sz="25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descr="Calendario&#10;&#10;Descripción generada automáticamente con confianza media" id="299" name="Google Shape;299;p1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 rot="5400000">
            <a:off x="1972273" y="227596"/>
            <a:ext cx="5213124" cy="804768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03" name="Shape 3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4" name="Google Shape;304;ge7f93440ad_0_195"/>
          <p:cNvSpPr txBox="1"/>
          <p:nvPr>
            <p:ph type="title"/>
          </p:nvPr>
        </p:nvSpPr>
        <p:spPr>
          <a:xfrm>
            <a:off x="143850" y="207144"/>
            <a:ext cx="8801400" cy="84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00" lIns="91400" spcFirstLastPara="1" rIns="91400" wrap="square" tIns="91400">
            <a:normAutofit fontScale="90000"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11111"/>
              <a:buNone/>
            </a:pPr>
            <a:r>
              <a:rPr lang="en-US"/>
              <a:t>Actividad de grupo: Identificación de estrategias de EeE con equidad de género en todos los ámbitos y normas de las Normas Mínimas</a:t>
            </a:r>
            <a:endParaRPr/>
          </a:p>
        </p:txBody>
      </p:sp>
      <p:sp>
        <p:nvSpPr>
          <p:cNvPr id="305" name="Google Shape;305;ge7f93440ad_0_195"/>
          <p:cNvSpPr txBox="1"/>
          <p:nvPr>
            <p:ph idx="1" type="body"/>
          </p:nvPr>
        </p:nvSpPr>
        <p:spPr>
          <a:xfrm>
            <a:off x="143850" y="1261764"/>
            <a:ext cx="8866800" cy="5574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00" lIns="91400" spcFirstLastPara="1" rIns="91400" wrap="square" tIns="914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b="1" lang="en-US" sz="1700">
                <a:solidFill>
                  <a:schemeClr val="dk1"/>
                </a:solidFill>
              </a:rPr>
              <a:t>Indicaciones:</a:t>
            </a:r>
            <a:endParaRPr b="1" sz="17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</a:pPr>
            <a:r>
              <a:t/>
            </a:r>
            <a:endParaRPr b="1" sz="1700">
              <a:solidFill>
                <a:schemeClr val="dk1"/>
              </a:solidFill>
            </a:endParaRPr>
          </a:p>
          <a:p>
            <a:pPr indent="-3429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AutoNum type="arabicPeriod"/>
            </a:pPr>
            <a:r>
              <a:rPr b="1" lang="en-US" sz="1700">
                <a:solidFill>
                  <a:schemeClr val="dk1"/>
                </a:solidFill>
              </a:rPr>
              <a:t>Lea el estudio de caso</a:t>
            </a:r>
            <a:r>
              <a:rPr lang="en-US" sz="1700">
                <a:solidFill>
                  <a:schemeClr val="dk1"/>
                </a:solidFill>
              </a:rPr>
              <a:t>.</a:t>
            </a:r>
            <a:endParaRPr sz="1700">
              <a:solidFill>
                <a:schemeClr val="dk1"/>
              </a:solidFill>
            </a:endParaRPr>
          </a:p>
          <a:p>
            <a:pPr indent="-3429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AutoNum type="arabicPeriod"/>
            </a:pPr>
            <a:r>
              <a:rPr b="1" lang="en-US" sz="1700">
                <a:solidFill>
                  <a:schemeClr val="dk1"/>
                </a:solidFill>
              </a:rPr>
              <a:t>Identifique el ámbito de las NM y las normas relacionadas </a:t>
            </a:r>
            <a:r>
              <a:rPr lang="en-US" sz="1700">
                <a:solidFill>
                  <a:schemeClr val="dk1"/>
                </a:solidFill>
              </a:rPr>
              <a:t>utilizando la hoja resumen de las Normas Mínimas. </a:t>
            </a:r>
            <a:endParaRPr sz="17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</a:pPr>
            <a:r>
              <a:rPr i="1" lang="en-US" sz="1700">
                <a:solidFill>
                  <a:srgbClr val="FF0000"/>
                </a:solidFill>
              </a:rPr>
              <a:t>Nota: algunos estudios de caso pueden incluir más de 1 ámbito y norma; identifique los que más le llamen la atención.</a:t>
            </a:r>
            <a:endParaRPr sz="17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</a:pPr>
            <a:r>
              <a:t/>
            </a:r>
            <a:endParaRPr sz="1700">
              <a:solidFill>
                <a:srgbClr val="FF0000"/>
              </a:solidFill>
            </a:endParaRPr>
          </a:p>
          <a:p>
            <a:pPr indent="-3429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AutoNum type="arabicPeriod" startAt="3"/>
            </a:pPr>
            <a:r>
              <a:rPr b="1" lang="en-US" sz="1700">
                <a:solidFill>
                  <a:schemeClr val="dk1"/>
                </a:solidFill>
              </a:rPr>
              <a:t>Lluvia de ideas: </a:t>
            </a:r>
            <a:r>
              <a:rPr lang="en-US" sz="1700">
                <a:solidFill>
                  <a:schemeClr val="dk1"/>
                </a:solidFill>
              </a:rPr>
              <a:t>¿Cuáles son las estrategias / intervenciones de EeE con equidad de género que se presentan en este estudio de caso? ¿Por qué es importante esta (s) estrategia (s)? </a:t>
            </a:r>
            <a:endParaRPr sz="17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</a:pPr>
            <a:r>
              <a:rPr i="1" lang="en-US" sz="1700">
                <a:solidFill>
                  <a:srgbClr val="FF0000"/>
                </a:solidFill>
              </a:rPr>
              <a:t>Nota: algunos estudios de caso pueden incluir más que una estrategia de EeE con equidad de género relacionada con los ámbitos de las Normas Mínimas: identifique los que más le llamen la atención.</a:t>
            </a:r>
            <a:endParaRPr sz="17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</a:pPr>
            <a:r>
              <a:t/>
            </a:r>
            <a:endParaRPr sz="17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</a:pPr>
            <a:r>
              <a:rPr lang="en-US" sz="1700">
                <a:solidFill>
                  <a:schemeClr val="dk1"/>
                </a:solidFill>
              </a:rPr>
              <a:t>4.  </a:t>
            </a:r>
            <a:r>
              <a:rPr b="1" lang="en-US" sz="1700">
                <a:solidFill>
                  <a:schemeClr val="dk1"/>
                </a:solidFill>
              </a:rPr>
              <a:t>Revise las ideas de su grupo:</a:t>
            </a:r>
            <a:r>
              <a:rPr lang="en-US" sz="1700">
                <a:solidFill>
                  <a:schemeClr val="dk1"/>
                </a:solidFill>
              </a:rPr>
              <a:t> Encuentre su estudio de caso en la nota de orientación de genero de la INEE.  Identifique de 3 a 4 puntos clave relacionados con la (s) estrategia (s) de EeE con equidad de género que más le llamen la atención.  </a:t>
            </a:r>
            <a:endParaRPr sz="17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09" name="Shape 3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0" name="Google Shape;310;ge7f93440ad_0_247"/>
          <p:cNvSpPr txBox="1"/>
          <p:nvPr>
            <p:ph type="title"/>
          </p:nvPr>
        </p:nvSpPr>
        <p:spPr>
          <a:xfrm>
            <a:off x="143850" y="207144"/>
            <a:ext cx="8801400" cy="84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00" lIns="91400" spcFirstLastPara="1" rIns="91400" wrap="square" tIns="91400">
            <a:norm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-US"/>
              <a:t>Actividad A: Evaluación de la equidad de género:</a:t>
            </a:r>
            <a:endParaRPr/>
          </a:p>
        </p:txBody>
      </p:sp>
      <p:sp>
        <p:nvSpPr>
          <p:cNvPr id="311" name="Google Shape;311;ge7f93440ad_0_247"/>
          <p:cNvSpPr txBox="1"/>
          <p:nvPr>
            <p:ph idx="1" type="body"/>
          </p:nvPr>
        </p:nvSpPr>
        <p:spPr>
          <a:xfrm>
            <a:off x="350670" y="1969018"/>
            <a:ext cx="8534400" cy="5715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-342900" lvl="0" marL="3429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 sz="1900"/>
              <a:t>Resumen del Programa	</a:t>
            </a:r>
            <a:endParaRPr sz="1900"/>
          </a:p>
          <a:p>
            <a:pPr indent="-342900" lvl="0" marL="342900" rtl="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400"/>
              <a:buNone/>
            </a:pPr>
            <a:r>
              <a:rPr lang="en-US" sz="1900"/>
              <a:t>Sección 1. </a:t>
            </a:r>
            <a:r>
              <a:rPr b="1" i="1" lang="en-US" sz="1900">
                <a:solidFill>
                  <a:srgbClr val="1155CC"/>
                </a:solidFill>
                <a:highlight>
                  <a:srgbClr val="FFFF00"/>
                </a:highlight>
              </a:rPr>
              <a:t>Análisis de Situación y Necesidades</a:t>
            </a:r>
            <a:r>
              <a:rPr lang="en-US" sz="1900"/>
              <a:t>	</a:t>
            </a:r>
            <a:endParaRPr sz="1900"/>
          </a:p>
          <a:p>
            <a:pPr indent="-342900" lvl="0" marL="342900" rtl="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400"/>
              <a:buNone/>
            </a:pPr>
            <a:r>
              <a:rPr lang="en-US" sz="1900"/>
              <a:t>Sección 2. Población Objetivo	</a:t>
            </a:r>
            <a:endParaRPr sz="1900"/>
          </a:p>
          <a:p>
            <a:pPr indent="-342900" lvl="0" marL="342900" rtl="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400"/>
              <a:buNone/>
            </a:pPr>
            <a:r>
              <a:rPr lang="en-US" sz="1900">
                <a:solidFill>
                  <a:schemeClr val="dk1"/>
                </a:solidFill>
              </a:rPr>
              <a:t>Sección 3. </a:t>
            </a:r>
            <a:r>
              <a:rPr b="1" i="1" lang="en-US" sz="1900">
                <a:solidFill>
                  <a:srgbClr val="1155CC"/>
                </a:solidFill>
                <a:highlight>
                  <a:srgbClr val="FFFF00"/>
                </a:highlight>
              </a:rPr>
              <a:t>Resultados del Programa  </a:t>
            </a:r>
            <a:endParaRPr b="1" i="1" sz="1900">
              <a:solidFill>
                <a:srgbClr val="1155CC"/>
              </a:solidFill>
              <a:highlight>
                <a:srgbClr val="FFFF00"/>
              </a:highlight>
            </a:endParaRPr>
          </a:p>
          <a:p>
            <a:pPr indent="0" lvl="0" marL="0" rtl="0" algn="just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400"/>
              <a:buNone/>
            </a:pPr>
            <a:r>
              <a:rPr b="1" i="1" lang="en-US" sz="1300">
                <a:solidFill>
                  <a:srgbClr val="1155CC"/>
                </a:solidFill>
                <a:highlight>
                  <a:srgbClr val="FFFF00"/>
                </a:highlight>
              </a:rPr>
              <a:t>Teoría del Cambio y Estrategia</a:t>
            </a:r>
            <a:endParaRPr sz="1700"/>
          </a:p>
          <a:p>
            <a:pPr indent="0" lvl="0" marL="0" rtl="0" algn="just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400"/>
              <a:buNone/>
            </a:pPr>
            <a:r>
              <a:rPr b="1" i="1" lang="en-US" sz="1300">
                <a:solidFill>
                  <a:srgbClr val="1155CC"/>
                </a:solidFill>
                <a:highlight>
                  <a:srgbClr val="FFFF00"/>
                </a:highlight>
              </a:rPr>
              <a:t>Resultados del Programa</a:t>
            </a:r>
            <a:endParaRPr sz="1700"/>
          </a:p>
          <a:p>
            <a:pPr indent="0" lvl="0" marL="0" rtl="0" algn="just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400"/>
              <a:buNone/>
            </a:pPr>
            <a:r>
              <a:rPr b="1" i="1" lang="en-US" sz="1300">
                <a:solidFill>
                  <a:srgbClr val="1155CC"/>
                </a:solidFill>
                <a:highlight>
                  <a:srgbClr val="FFFF00"/>
                </a:highlight>
              </a:rPr>
              <a:t>Marco de Resultados</a:t>
            </a:r>
            <a:endParaRPr sz="1700"/>
          </a:p>
          <a:p>
            <a:pPr indent="0" lvl="0" marL="0" rtl="0" algn="just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400"/>
              <a:buNone/>
            </a:pPr>
            <a:r>
              <a:rPr lang="en-US" sz="1900">
                <a:solidFill>
                  <a:schemeClr val="dk1"/>
                </a:solidFill>
              </a:rPr>
              <a:t>Sección 4. Implementación</a:t>
            </a:r>
            <a:endParaRPr sz="1700"/>
          </a:p>
          <a:p>
            <a:pPr indent="0" lvl="0" marL="0" rtl="0" algn="just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400"/>
              <a:buNone/>
            </a:pPr>
            <a:r>
              <a:rPr lang="en-US" sz="1900">
                <a:solidFill>
                  <a:schemeClr val="dk1"/>
                </a:solidFill>
              </a:rPr>
              <a:t>Sección 5. </a:t>
            </a:r>
            <a:r>
              <a:rPr b="1" i="1" lang="en-US" sz="1900">
                <a:solidFill>
                  <a:srgbClr val="1155CC"/>
                </a:solidFill>
                <a:highlight>
                  <a:srgbClr val="FFFF00"/>
                </a:highlight>
              </a:rPr>
              <a:t>Presupuesto Plurianual</a:t>
            </a:r>
            <a:endParaRPr sz="1700"/>
          </a:p>
          <a:p>
            <a:pPr indent="0" lvl="0" marL="0" rtl="0" algn="just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400"/>
              <a:buNone/>
            </a:pPr>
            <a:r>
              <a:rPr lang="en-US" sz="1900">
                <a:solidFill>
                  <a:schemeClr val="dk1"/>
                </a:solidFill>
              </a:rPr>
              <a:t>Sección 6.  </a:t>
            </a:r>
            <a:r>
              <a:rPr b="1" i="1" lang="en-US" sz="1900">
                <a:solidFill>
                  <a:srgbClr val="1155CC"/>
                </a:solidFill>
                <a:highlight>
                  <a:srgbClr val="FFFF00"/>
                </a:highlight>
              </a:rPr>
              <a:t>Monitoreo y Evaluación, y Aprendizaje</a:t>
            </a:r>
            <a:endParaRPr sz="1700"/>
          </a:p>
          <a:p>
            <a:pPr indent="0" lvl="0" marL="0" rtl="0" algn="just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400"/>
              <a:buNone/>
            </a:pPr>
            <a:r>
              <a:rPr b="1" i="1" lang="en-US" sz="1900">
                <a:solidFill>
                  <a:srgbClr val="1155CC"/>
                </a:solidFill>
              </a:rPr>
              <a:t> </a:t>
            </a:r>
            <a:r>
              <a:rPr lang="en-US" sz="1900">
                <a:solidFill>
                  <a:schemeClr val="dk1"/>
                </a:solidFill>
              </a:rPr>
              <a:t>Anexos</a:t>
            </a:r>
            <a:endParaRPr sz="1900"/>
          </a:p>
        </p:txBody>
      </p:sp>
      <p:sp>
        <p:nvSpPr>
          <p:cNvPr id="312" name="Google Shape;312;ge7f93440ad_0_247"/>
          <p:cNvSpPr txBox="1"/>
          <p:nvPr>
            <p:ph type="title"/>
          </p:nvPr>
        </p:nvSpPr>
        <p:spPr>
          <a:xfrm>
            <a:off x="2234377" y="822025"/>
            <a:ext cx="65016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b="1" lang="en-US" sz="2300">
                <a:solidFill>
                  <a:srgbClr val="FA9631"/>
                </a:solidFill>
              </a:rPr>
              <a:t>Revisar la propuesta plurianual de resiliencia (MYRP) de Sudán del Sur para identificar una EeE equitativa de género </a:t>
            </a:r>
            <a:br>
              <a:rPr b="1" lang="en-US" sz="2300">
                <a:solidFill>
                  <a:srgbClr val="FA9631"/>
                </a:solidFill>
              </a:rPr>
            </a:br>
            <a:r>
              <a:rPr b="1" lang="en-US" sz="2300">
                <a:solidFill>
                  <a:srgbClr val="FA9631"/>
                </a:solidFill>
              </a:rPr>
              <a:t>Estrategias y Actividades</a:t>
            </a:r>
            <a:endParaRPr sz="2300"/>
          </a:p>
        </p:txBody>
      </p:sp>
      <p:pic>
        <p:nvPicPr>
          <p:cNvPr descr="image006" id="313" name="Google Shape;313;ge7f93440ad_0_24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74625" y="980423"/>
            <a:ext cx="1784350" cy="850900"/>
          </a:xfrm>
          <a:prstGeom prst="rect">
            <a:avLst/>
          </a:prstGeom>
          <a:noFill/>
          <a:ln>
            <a:noFill/>
          </a:ln>
        </p:spPr>
      </p:pic>
      <p:sp>
        <p:nvSpPr>
          <p:cNvPr id="314" name="Google Shape;314;ge7f93440ad_0_247"/>
          <p:cNvSpPr/>
          <p:nvPr/>
        </p:nvSpPr>
        <p:spPr>
          <a:xfrm rot="474569">
            <a:off x="5725408" y="2002538"/>
            <a:ext cx="3322945" cy="3550708"/>
          </a:xfrm>
          <a:prstGeom prst="ellipse">
            <a:avLst/>
          </a:prstGeom>
          <a:solidFill>
            <a:srgbClr val="C9DAF8"/>
          </a:solidFill>
          <a:ln cap="flat" cmpd="sng" w="57150">
            <a:solidFill>
              <a:srgbClr val="0000FF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-285750" lvl="0" marL="2857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Noto Sans Symbols"/>
              <a:buChar char="✔"/>
            </a:pPr>
            <a:r>
              <a:rPr b="0" i="0" lang="en-US" sz="1400" u="none" cap="none" strike="noStrike">
                <a:solidFill>
                  <a:srgbClr val="000000"/>
                </a:solidFill>
                <a:highlight>
                  <a:srgbClr val="FFFF00"/>
                </a:highlight>
                <a:latin typeface="Arial"/>
                <a:ea typeface="Arial"/>
                <a:cs typeface="Arial"/>
                <a:sym typeface="Arial"/>
              </a:rPr>
              <a:t>La </a:t>
            </a:r>
            <a:r>
              <a:rPr b="1" i="0" lang="en-US" sz="1400" u="none" cap="none" strike="noStrike">
                <a:solidFill>
                  <a:srgbClr val="000000"/>
                </a:solidFill>
                <a:highlight>
                  <a:srgbClr val="FFFF00"/>
                </a:highlight>
                <a:latin typeface="Arial"/>
                <a:ea typeface="Arial"/>
                <a:cs typeface="Arial"/>
                <a:sym typeface="Arial"/>
              </a:rPr>
              <a:t>nota de orientación sobre género de la INEE  </a:t>
            </a:r>
            <a:r>
              <a:rPr b="0" i="0" lang="en-US" sz="1400" u="none" cap="none" strike="noStrike">
                <a:solidFill>
                  <a:srgbClr val="000000"/>
                </a:solidFill>
                <a:highlight>
                  <a:srgbClr val="FFFF00"/>
                </a:highlight>
                <a:latin typeface="Arial"/>
                <a:ea typeface="Arial"/>
                <a:cs typeface="Arial"/>
                <a:sym typeface="Arial"/>
              </a:rPr>
              <a:t>se puede utilizar durante el diseño de la propuesta.  Ayuda a garantizar que la equidad de género se refleje en todas las secciones de la propuesta.  </a:t>
            </a:r>
            <a:r>
              <a:rPr b="1" i="0" lang="en-US" sz="1400" u="none" cap="none" strike="noStrike">
                <a:solidFill>
                  <a:srgbClr val="000000"/>
                </a:solidFill>
                <a:highlight>
                  <a:srgbClr val="FFFF00"/>
                </a:highlight>
                <a:latin typeface="Arial"/>
                <a:ea typeface="Arial"/>
                <a:cs typeface="Arial"/>
                <a:sym typeface="Arial"/>
              </a:rPr>
              <a:t>¡Las secciones resaltadas serán parte de nuestra actividad de puesta en práctica!</a:t>
            </a:r>
            <a:endParaRPr b="1" i="0" sz="1400" u="none" cap="none" strike="noStrike">
              <a:solidFill>
                <a:srgbClr val="000000"/>
              </a:solidFill>
              <a:highlight>
                <a:srgbClr val="FFFF00"/>
              </a:highlight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315" name="Google Shape;315;ge7f93440ad_0_247"/>
          <p:cNvCxnSpPr/>
          <p:nvPr/>
        </p:nvCxnSpPr>
        <p:spPr>
          <a:xfrm flipH="1">
            <a:off x="4420660" y="3650495"/>
            <a:ext cx="2152500" cy="10500"/>
          </a:xfrm>
          <a:prstGeom prst="straightConnector1">
            <a:avLst/>
          </a:prstGeom>
          <a:noFill/>
          <a:ln cap="flat" cmpd="sng" w="63500">
            <a:solidFill>
              <a:srgbClr val="FDA739"/>
            </a:solidFill>
            <a:prstDash val="solid"/>
            <a:round/>
            <a:headEnd len="sm" w="sm" type="none"/>
            <a:tailEnd len="med" w="med" type="triangle"/>
          </a:ln>
        </p:spPr>
      </p:cxn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19" name="Shape 3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0" name="Google Shape;320;ge7f93440ad_0_270"/>
          <p:cNvSpPr txBox="1"/>
          <p:nvPr>
            <p:ph type="title"/>
          </p:nvPr>
        </p:nvSpPr>
        <p:spPr>
          <a:xfrm>
            <a:off x="143850" y="207144"/>
            <a:ext cx="8801400" cy="84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00" lIns="91400" spcFirstLastPara="1" rIns="91400" wrap="square" tIns="91400">
            <a:normAutofit fontScale="90000"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11111"/>
              <a:buNone/>
            </a:pPr>
            <a:r>
              <a:rPr lang="en-US"/>
              <a:t>Actividad: Evaluación de la Nota de orientación sobre género de la INEE con el MYRP de ECW de Sudán del Sur - EJEMPLO</a:t>
            </a:r>
            <a:endParaRPr/>
          </a:p>
        </p:txBody>
      </p:sp>
      <p:graphicFrame>
        <p:nvGraphicFramePr>
          <p:cNvPr id="321" name="Google Shape;321;ge7f93440ad_0_270"/>
          <p:cNvGraphicFramePr/>
          <p:nvPr/>
        </p:nvGraphicFramePr>
        <p:xfrm>
          <a:off x="328449" y="2263360"/>
          <a:ext cx="3000000" cy="3000000"/>
        </p:xfrm>
        <a:graphic>
          <a:graphicData uri="http://schemas.openxmlformats.org/drawingml/2006/table">
            <a:tbl>
              <a:tblPr bandRow="1">
                <a:noFill/>
                <a:tableStyleId>{FCF5F17D-7B95-4E7C-AA09-72370DE2A8A8}</a:tableStyleId>
              </a:tblPr>
              <a:tblGrid>
                <a:gridCol w="1920775"/>
                <a:gridCol w="939950"/>
                <a:gridCol w="1058100"/>
                <a:gridCol w="1065925"/>
                <a:gridCol w="3402500"/>
              </a:tblGrid>
              <a:tr h="8041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600"/>
                        <a:buFont typeface="Arial"/>
                        <a:buNone/>
                      </a:pPr>
                      <a:r>
                        <a:rPr lang="en-US" sz="14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Secciones de la propuesta de ECW de Sudán del Sur</a:t>
                      </a:r>
                      <a:endParaRPr sz="14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36325" marL="36325"/>
                </a:tc>
                <a:tc gridSpan="4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600"/>
                        <a:buFont typeface="Arial"/>
                        <a:buNone/>
                      </a:pPr>
                      <a:r>
                        <a:rPr lang="en-US" sz="14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Anexo 1: Proceso de Desarrollo del MYRP</a:t>
                      </a:r>
                      <a:endParaRPr sz="22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36325" marL="36325"/>
                </a:tc>
                <a:tc hMerge="1"/>
                <a:tc hMerge="1"/>
                <a:tc hMerge="1"/>
              </a:tr>
              <a:tr h="109900">
                <a:tc row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600"/>
                        <a:buFont typeface="Arial"/>
                        <a:buNone/>
                      </a:pPr>
                      <a:r>
                        <a:rPr lang="en-US" sz="14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Ámbitos y Normas de las NM de la INEE y Estrategias de la Nota de orientación sobre género de la INEE </a:t>
                      </a:r>
                      <a:endParaRPr sz="14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36325" marL="36325"/>
                </a:tc>
                <a:tc gridSpan="4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600"/>
                        <a:buFont typeface="Arial"/>
                        <a:buNone/>
                      </a:pPr>
                      <a:r>
                        <a:rPr lang="en-US" sz="14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Estrategias para la participación, la coordinación y el análisis sensibles al género</a:t>
                      </a:r>
                      <a:endParaRPr sz="14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36325" marL="36325"/>
                </a:tc>
                <a:tc hMerge="1"/>
                <a:tc hMerge="1"/>
                <a:tc hMerge="1"/>
              </a:tr>
              <a:tr h="1046000">
                <a:tc vMerge="1"/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600"/>
                        <a:buFont typeface="Arial"/>
                        <a:buNone/>
                      </a:pPr>
                      <a:r>
                        <a:rPr lang="en-US" sz="14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Sí</a:t>
                      </a:r>
                      <a:endParaRPr sz="14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36325" marL="3632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600"/>
                        <a:buFont typeface="Arial"/>
                        <a:buNone/>
                      </a:pPr>
                      <a:r>
                        <a:rPr lang="en-US" sz="14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De alguna manera</a:t>
                      </a:r>
                      <a:endParaRPr sz="14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36325" marL="3632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600"/>
                        <a:buFont typeface="Arial"/>
                        <a:buNone/>
                      </a:pPr>
                      <a:r>
                        <a:rPr lang="en-US" sz="14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En absoluto </a:t>
                      </a:r>
                      <a:endParaRPr sz="14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36325" marL="3632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600"/>
                        <a:buFont typeface="Arial"/>
                        <a:buNone/>
                      </a:pPr>
                      <a:r>
                        <a:rPr lang="en-US" sz="14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Justificación / Descripción: </a:t>
                      </a:r>
                      <a:endParaRPr sz="22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  <a:p>
                      <a:pPr indent="-342900" lvl="0" marL="34290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Char char="●"/>
                      </a:pPr>
                      <a:r>
                        <a:rPr lang="en-US" sz="14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Si respondió «Sí», ¿cómo?  </a:t>
                      </a:r>
                      <a:endParaRPr sz="22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  <a:p>
                      <a:pPr indent="-342900" lvl="0" marL="34290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Char char="●"/>
                      </a:pPr>
                      <a:r>
                        <a:rPr lang="en-US" sz="14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Si respondió «De alguna manera» ¿qué podría fortalecerse? </a:t>
                      </a:r>
                      <a:endParaRPr sz="22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  <a:p>
                      <a:pPr indent="-342900" lvl="0" marL="34290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Char char="●"/>
                      </a:pPr>
                      <a:r>
                        <a:rPr lang="en-US" sz="14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Si respondió «en absoluto», ¿qué falta en la propuesta?</a:t>
                      </a:r>
                      <a:endParaRPr sz="14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36325" marL="36325"/>
                </a:tc>
              </a:tr>
              <a:tr h="92032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600"/>
                        <a:buFont typeface="Arial"/>
                        <a:buNone/>
                      </a:pPr>
                      <a:r>
                        <a:rPr lang="en-US" sz="14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Participación</a:t>
                      </a:r>
                      <a:endParaRPr sz="14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600"/>
                        <a:buFont typeface="Arial"/>
                        <a:buNone/>
                      </a:pPr>
                      <a:r>
                        <a:rPr lang="en-US" sz="14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con perspectiva de género </a:t>
                      </a:r>
                      <a:endParaRPr sz="22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600"/>
                        <a:buFont typeface="Arial"/>
                        <a:buNone/>
                      </a:pPr>
                      <a:r>
                        <a:rPr lang="en-US" sz="14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14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36325" marL="3632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600"/>
                        <a:buFont typeface="Arial"/>
                        <a:buNone/>
                      </a:pPr>
                      <a:r>
                        <a:rPr lang="en-US" sz="14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22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600"/>
                        <a:buFont typeface="Arial"/>
                        <a:buNone/>
                      </a:pPr>
                      <a:r>
                        <a:rPr lang="en-US" sz="14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22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600"/>
                        <a:buFont typeface="Arial"/>
                        <a:buNone/>
                      </a:pPr>
                      <a:r>
                        <a:rPr lang="en-US" sz="14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22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600"/>
                        <a:buFont typeface="Arial"/>
                        <a:buNone/>
                      </a:pPr>
                      <a:r>
                        <a:rPr lang="en-US" sz="14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14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36325" marL="3632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t/>
                      </a:r>
                      <a:endParaRPr sz="20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68575" marL="6857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-US" sz="19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20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68575" marL="6857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t/>
                      </a:r>
                      <a:endParaRPr sz="20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68575" marL="68575"/>
                </a:tc>
              </a:tr>
            </a:tbl>
          </a:graphicData>
        </a:graphic>
      </p:graphicFrame>
      <p:sp>
        <p:nvSpPr>
          <p:cNvPr id="322" name="Google Shape;322;ge7f93440ad_0_270"/>
          <p:cNvSpPr txBox="1"/>
          <p:nvPr/>
        </p:nvSpPr>
        <p:spPr>
          <a:xfrm>
            <a:off x="369925" y="1422400"/>
            <a:ext cx="8304300" cy="738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-US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Revise la hoja del extracto del ejemplo: Anexo sobre el proceso de desarrollo del MYRP.  </a:t>
            </a:r>
            <a:endParaRPr b="0" i="0" sz="1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-US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Practique el uso de la plantilla de evaluación a continuación con el extracto del ejemplo:</a:t>
            </a:r>
            <a:endParaRPr b="0" i="0" sz="1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26" name="Shape 3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" name="Google Shape;327;ge7f93440ad_0_293"/>
          <p:cNvSpPr txBox="1"/>
          <p:nvPr>
            <p:ph type="title"/>
          </p:nvPr>
        </p:nvSpPr>
        <p:spPr>
          <a:xfrm>
            <a:off x="143850" y="207144"/>
            <a:ext cx="8801400" cy="84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00" lIns="91400" spcFirstLastPara="1" rIns="91400" wrap="square" tIns="91400">
            <a:normAutofit fontScale="90000"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39285"/>
              <a:buFont typeface="Arial"/>
              <a:buNone/>
            </a:pPr>
            <a:r>
              <a:rPr lang="en-US"/>
              <a:t>Planificación de Acciones: Resultados inmediatos, y necesidades y oportunidades a largo plazo para mejorar los enfoques de EeE con equidad de género en contexto</a:t>
            </a:r>
            <a:endParaRPr/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39285"/>
              <a:buFont typeface="Arial"/>
              <a:buNone/>
            </a:pPr>
            <a:r>
              <a:t/>
            </a:r>
            <a:endParaRPr/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11111"/>
              <a:buNone/>
            </a:pPr>
            <a:r>
              <a:t/>
            </a:r>
            <a:endParaRPr/>
          </a:p>
        </p:txBody>
      </p:sp>
      <p:graphicFrame>
        <p:nvGraphicFramePr>
          <p:cNvPr id="328" name="Google Shape;328;ge7f93440ad_0_293"/>
          <p:cNvGraphicFramePr/>
          <p:nvPr/>
        </p:nvGraphicFramePr>
        <p:xfrm>
          <a:off x="556256" y="1897635"/>
          <a:ext cx="3000000" cy="3000000"/>
        </p:xfrm>
        <a:graphic>
          <a:graphicData uri="http://schemas.openxmlformats.org/drawingml/2006/table">
            <a:tbl>
              <a:tblPr bandRow="1">
                <a:noFill/>
                <a:tableStyleId>{FCF5F17D-7B95-4E7C-AA09-72370DE2A8A8}</a:tableStyleId>
              </a:tblPr>
              <a:tblGrid>
                <a:gridCol w="3986875"/>
                <a:gridCol w="1324550"/>
                <a:gridCol w="1329100"/>
                <a:gridCol w="1391000"/>
              </a:tblGrid>
              <a:tr h="182875">
                <a:tc gridSpan="4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-US" sz="12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EeE con equidad de género: Resultados inmediatos</a:t>
                      </a:r>
                      <a:endParaRPr sz="13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68575" marL="68575"/>
                </a:tc>
                <a:tc hMerge="1"/>
                <a:tc hMerge="1"/>
                <a:tc hMerge="1"/>
              </a:tr>
              <a:tr h="6035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-US" sz="12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Estrategia y/o actividades o acciones relacionadas</a:t>
                      </a:r>
                      <a:endParaRPr sz="13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68575" marL="6857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-US" sz="12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Tiempo Necesario</a:t>
                      </a:r>
                      <a:endParaRPr sz="13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68575" marL="6857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-US" sz="12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¿Necesita Recursos Humanos?</a:t>
                      </a:r>
                      <a:endParaRPr sz="13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68575" marL="6857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-US" sz="12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¿Necesita Recursos Financieros?</a:t>
                      </a:r>
                      <a:endParaRPr sz="13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68575" marL="68575"/>
                </a:tc>
              </a:tr>
              <a:tr h="6035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-US" sz="12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13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-US" sz="12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1.</a:t>
                      </a:r>
                      <a:endParaRPr sz="13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-US" sz="12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13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68575" marL="6857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-US" sz="12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13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68575" marL="6857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-US" sz="12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13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68575" marL="6857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-US" sz="12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13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68575" marL="68575"/>
                </a:tc>
              </a:tr>
              <a:tr h="6035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-US" sz="12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13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-US" sz="12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2.</a:t>
                      </a:r>
                      <a:endParaRPr sz="13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-US" sz="12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13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68575" marL="6857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-US" sz="12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13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68575" marL="6857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-US" sz="12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13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68575" marL="6857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-US" sz="12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13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68575" marL="68575"/>
                </a:tc>
              </a:tr>
            </a:tbl>
          </a:graphicData>
        </a:graphic>
      </p:graphicFrame>
      <p:graphicFrame>
        <p:nvGraphicFramePr>
          <p:cNvPr id="329" name="Google Shape;329;ge7f93440ad_0_293"/>
          <p:cNvGraphicFramePr/>
          <p:nvPr/>
        </p:nvGraphicFramePr>
        <p:xfrm>
          <a:off x="556244" y="3975292"/>
          <a:ext cx="3000000" cy="3000000"/>
        </p:xfrm>
        <a:graphic>
          <a:graphicData uri="http://schemas.openxmlformats.org/drawingml/2006/table">
            <a:tbl>
              <a:tblPr bandRow="1">
                <a:noFill/>
                <a:tableStyleId>{FCF5F17D-7B95-4E7C-AA09-72370DE2A8A8}</a:tableStyleId>
              </a:tblPr>
              <a:tblGrid>
                <a:gridCol w="3986875"/>
                <a:gridCol w="1324550"/>
                <a:gridCol w="1329100"/>
                <a:gridCol w="1391000"/>
              </a:tblGrid>
              <a:tr h="139700">
                <a:tc gridSpan="4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-US" sz="12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EeE con equidad de género: Necesidades y Oportunidades a largo plazo</a:t>
                      </a:r>
                      <a:endParaRPr sz="12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68575" marL="68575"/>
                </a:tc>
                <a:tc hMerge="1"/>
                <a:tc hMerge="1"/>
                <a:tc hMerge="1"/>
              </a:tr>
              <a:tr h="1397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-US" sz="12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Estrategia y/o actividades o acciones relacionadas</a:t>
                      </a:r>
                      <a:endParaRPr sz="12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68575" marL="6857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-US" sz="12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Tiempo Necesario</a:t>
                      </a:r>
                      <a:endParaRPr sz="12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68575" marL="6857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-US" sz="12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¿Necesita Recursos Humanos?</a:t>
                      </a:r>
                      <a:endParaRPr sz="12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68575" marL="6857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-US" sz="12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¿Necesita Recursos Financieros?</a:t>
                      </a:r>
                      <a:endParaRPr sz="12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68575" marL="68575"/>
                </a:tc>
              </a:tr>
              <a:tr h="1397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-US" sz="12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12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-US" sz="12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1.</a:t>
                      </a:r>
                      <a:endParaRPr sz="12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-US" sz="12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12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68575" marL="6857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-US" sz="12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12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68575" marL="6857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-US" sz="12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12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68575" marL="6857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-US" sz="12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12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68575" marL="68575"/>
                </a:tc>
              </a:tr>
              <a:tr h="1397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-US" sz="12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12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-US" sz="12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2.</a:t>
                      </a:r>
                      <a:endParaRPr sz="12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-US" sz="12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12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68575" marL="6857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-US" sz="12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12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68575" marL="6857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-US" sz="12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12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68575" marL="6857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-US" sz="12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12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68575" marL="68575"/>
                </a:tc>
              </a:tr>
            </a:tbl>
          </a:graphicData>
        </a:graphic>
      </p:graphicFrame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33" name="Shape 3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4" name="Google Shape;334;ge7f93440ad_0_316"/>
          <p:cNvSpPr txBox="1"/>
          <p:nvPr>
            <p:ph type="title"/>
          </p:nvPr>
        </p:nvSpPr>
        <p:spPr>
          <a:xfrm>
            <a:off x="143850" y="207144"/>
            <a:ext cx="8801400" cy="84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00" lIns="91400" spcFirstLastPara="1" rIns="91400" wrap="square" tIns="91400">
            <a:norm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-US"/>
              <a:t>Recursos Adicionales</a:t>
            </a:r>
            <a:endParaRPr/>
          </a:p>
        </p:txBody>
      </p:sp>
      <p:sp>
        <p:nvSpPr>
          <p:cNvPr id="335" name="Google Shape;335;ge7f93440ad_0_316"/>
          <p:cNvSpPr txBox="1"/>
          <p:nvPr>
            <p:ph idx="1" type="body"/>
          </p:nvPr>
        </p:nvSpPr>
        <p:spPr>
          <a:xfrm>
            <a:off x="143850" y="1261764"/>
            <a:ext cx="8866800" cy="5574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00" lIns="91400" spcFirstLastPara="1" rIns="91400" wrap="square" tIns="91400">
            <a:normAutofit/>
          </a:bodyPr>
          <a:lstStyle/>
          <a:p>
            <a:pPr indent="-3937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ial"/>
              <a:buChar char="•"/>
            </a:pPr>
            <a:r>
              <a:rPr lang="en-US" sz="2200" u="sng">
                <a:solidFill>
                  <a:schemeClr val="dk1"/>
                </a:solidFill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Colección de Recursos de Género </a:t>
            </a:r>
            <a:r>
              <a:rPr lang="en-US" sz="2200">
                <a:solidFill>
                  <a:schemeClr val="dk1"/>
                </a:solidFill>
              </a:rPr>
              <a:t> de la INEE</a:t>
            </a:r>
            <a:endParaRPr b="1" sz="2200">
              <a:solidFill>
                <a:schemeClr val="dk1"/>
              </a:solidFill>
            </a:endParaRPr>
          </a:p>
          <a:p>
            <a:pPr indent="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b="1" sz="2200">
              <a:solidFill>
                <a:schemeClr val="dk1"/>
              </a:solidFill>
            </a:endParaRPr>
          </a:p>
          <a:p>
            <a:pPr indent="-3937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ial"/>
              <a:buChar char="•"/>
            </a:pPr>
            <a:r>
              <a:rPr lang="en-US" sz="2200" u="sng">
                <a:solidFill>
                  <a:schemeClr val="dk1"/>
                </a:solidFill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EiE-GenKit</a:t>
            </a:r>
            <a:endParaRPr sz="2200">
              <a:solidFill>
                <a:schemeClr val="dk1"/>
              </a:solidFill>
            </a:endParaRPr>
          </a:p>
          <a:p>
            <a:pPr indent="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sz="2200">
              <a:solidFill>
                <a:schemeClr val="dk1"/>
              </a:solidFill>
            </a:endParaRPr>
          </a:p>
          <a:p>
            <a:pPr indent="-3937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ial"/>
              <a:buChar char="•"/>
            </a:pPr>
            <a:r>
              <a:rPr lang="en-US" sz="2200">
                <a:solidFill>
                  <a:schemeClr val="dk1"/>
                </a:solidFill>
              </a:rPr>
              <a:t>Comité Permanente entre Organismos (IASC). (2015) </a:t>
            </a:r>
            <a:r>
              <a:rPr i="1" lang="en-US" sz="2200" u="sng">
                <a:solidFill>
                  <a:schemeClr val="dk1"/>
                </a:solidFill>
                <a:hlinkClick r:id="rId5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Directrices para la integración de las intervenciones contra la violencia de género en la acción humanitaria: Reducir el riesgo, promover la resiliencia e impulsar la recuperación.</a:t>
            </a:r>
            <a:endParaRPr i="1" sz="2200">
              <a:solidFill>
                <a:schemeClr val="dk1"/>
              </a:solidFill>
            </a:endParaRPr>
          </a:p>
          <a:p>
            <a:pPr indent="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i="1" sz="2200">
              <a:solidFill>
                <a:schemeClr val="dk1"/>
              </a:solidFill>
            </a:endParaRPr>
          </a:p>
          <a:p>
            <a:pPr indent="-3937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ial"/>
              <a:buChar char="•"/>
            </a:pPr>
            <a:r>
              <a:rPr lang="en-US" sz="2200">
                <a:solidFill>
                  <a:schemeClr val="dk1"/>
                </a:solidFill>
              </a:rPr>
              <a:t>UNESCO y ONU Mujeres. (2016). </a:t>
            </a:r>
            <a:r>
              <a:rPr i="1" lang="en-US" sz="2200" u="sng">
                <a:solidFill>
                  <a:schemeClr val="dk1"/>
                </a:solidFill>
                <a:hlinkClick r:id="rId6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Orientaciones internacionales para abordar la violencia de género en el ámbito escolar.</a:t>
            </a:r>
            <a:endParaRPr sz="22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sz="220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39" name="Shape 3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0" name="Google Shape;340;ge7f93440ad_0_339"/>
          <p:cNvSpPr txBox="1"/>
          <p:nvPr>
            <p:ph type="title"/>
          </p:nvPr>
        </p:nvSpPr>
        <p:spPr>
          <a:xfrm>
            <a:off x="143850" y="207144"/>
            <a:ext cx="8801400" cy="84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00" lIns="91400" spcFirstLastPara="1" rIns="91400" wrap="square" tIns="91400">
            <a:norm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-US"/>
              <a:t>Evaluación</a:t>
            </a:r>
            <a:endParaRPr/>
          </a:p>
        </p:txBody>
      </p:sp>
      <p:sp>
        <p:nvSpPr>
          <p:cNvPr id="341" name="Google Shape;341;ge7f93440ad_0_339"/>
          <p:cNvSpPr txBox="1"/>
          <p:nvPr>
            <p:ph idx="1" type="body"/>
          </p:nvPr>
        </p:nvSpPr>
        <p:spPr>
          <a:xfrm>
            <a:off x="989825" y="1261775"/>
            <a:ext cx="7105500" cy="5574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00" lIns="91400" spcFirstLastPara="1" rIns="91400" wrap="square" tIns="91400">
            <a:norm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None/>
            </a:pPr>
            <a:r>
              <a:rPr lang="en-US" sz="2100">
                <a:solidFill>
                  <a:schemeClr val="dk1"/>
                </a:solidFill>
              </a:rPr>
              <a:t>¡Gracias por participar!</a:t>
            </a:r>
            <a:endParaRPr sz="2100">
              <a:solidFill>
                <a:schemeClr val="dk1"/>
              </a:solidFill>
            </a:endParaRPr>
          </a:p>
          <a:p>
            <a:pPr indent="0" lvl="0" marL="0" rtl="0" algn="ctr">
              <a:lnSpc>
                <a:spcPct val="115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None/>
            </a:pPr>
            <a:r>
              <a:t/>
            </a:r>
            <a:endParaRPr sz="2100">
              <a:solidFill>
                <a:schemeClr val="dk1"/>
              </a:solidFill>
            </a:endParaRPr>
          </a:p>
          <a:p>
            <a:pPr indent="0" lvl="0" marL="0" rtl="0" algn="ctr">
              <a:lnSpc>
                <a:spcPct val="115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None/>
            </a:pPr>
            <a:r>
              <a:rPr lang="en-US" sz="2100">
                <a:solidFill>
                  <a:schemeClr val="dk1"/>
                </a:solidFill>
              </a:rPr>
              <a:t>Ayúdenos a mejorar esta orientación completando la evaluación posterior a la capacitación.</a:t>
            </a:r>
            <a:endParaRPr sz="2100">
              <a:solidFill>
                <a:schemeClr val="dk1"/>
              </a:solidFill>
            </a:endParaRPr>
          </a:p>
          <a:p>
            <a:pPr indent="0" lvl="0" marL="0" rtl="0" algn="ctr">
              <a:lnSpc>
                <a:spcPct val="115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None/>
            </a:pPr>
            <a:r>
              <a:t/>
            </a:r>
            <a:endParaRPr sz="2100">
              <a:solidFill>
                <a:schemeClr val="dk1"/>
              </a:solidFill>
            </a:endParaRPr>
          </a:p>
          <a:p>
            <a:pPr indent="0" lvl="0" marL="0" rtl="0" algn="ctr">
              <a:lnSpc>
                <a:spcPct val="115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None/>
            </a:pPr>
            <a:r>
              <a:rPr lang="en-US" sz="2100">
                <a:solidFill>
                  <a:schemeClr val="dk1"/>
                </a:solidFill>
              </a:rPr>
              <a:t>¡Agradecemos sus comentarios! Envíe un correo electrónico a: </a:t>
            </a:r>
            <a:r>
              <a:rPr lang="en-US" sz="2100" u="sng">
                <a:solidFill>
                  <a:schemeClr val="dk1"/>
                </a:solidFill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gender@inee.org</a:t>
            </a:r>
            <a:endParaRPr sz="2100">
              <a:solidFill>
                <a:schemeClr val="dk1"/>
              </a:solidFill>
            </a:endParaRPr>
          </a:p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sz="210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163644"/>
        </a:solidFill>
      </p:bgPr>
    </p:bg>
    <p:spTree>
      <p:nvGrpSpPr>
        <p:cNvPr id="345" name="Shape 3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6" name="Google Shape;346;p1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080982" y="2422701"/>
            <a:ext cx="6982036" cy="1606198"/>
          </a:xfrm>
          <a:prstGeom prst="rect">
            <a:avLst/>
          </a:prstGeom>
          <a:noFill/>
          <a:ln>
            <a:noFill/>
          </a:ln>
        </p:spPr>
      </p:pic>
      <p:sp>
        <p:nvSpPr>
          <p:cNvPr id="347" name="Google Shape;347;p18"/>
          <p:cNvSpPr/>
          <p:nvPr/>
        </p:nvSpPr>
        <p:spPr>
          <a:xfrm>
            <a:off x="2809950" y="4193775"/>
            <a:ext cx="35241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400"/>
              <a:buFont typeface="Arial"/>
              <a:buNone/>
            </a:pPr>
            <a:r>
              <a:rPr b="1" i="0" lang="en-US" sz="3400" u="sng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www.inee.org/es</a:t>
            </a:r>
            <a:endParaRPr b="0" i="0" sz="140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8" name="Google Shape;348;p18"/>
          <p:cNvSpPr txBox="1"/>
          <p:nvPr>
            <p:ph idx="12" type="sldNum"/>
          </p:nvPr>
        </p:nvSpPr>
        <p:spPr>
          <a:xfrm>
            <a:off x="8684347" y="6320775"/>
            <a:ext cx="336900" cy="318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00" lIns="91400" spcFirstLastPara="1" rIns="91400" wrap="square" tIns="914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8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Google Shape;229;ge7f93440ad_0_29"/>
          <p:cNvSpPr txBox="1"/>
          <p:nvPr>
            <p:ph type="title"/>
          </p:nvPr>
        </p:nvSpPr>
        <p:spPr>
          <a:xfrm>
            <a:off x="143850" y="172620"/>
            <a:ext cx="8801400" cy="70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-US"/>
              <a:t>Objetivos</a:t>
            </a:r>
            <a:endParaRPr/>
          </a:p>
        </p:txBody>
      </p:sp>
      <p:sp>
        <p:nvSpPr>
          <p:cNvPr id="230" name="Google Shape;230;ge7f93440ad_0_29"/>
          <p:cNvSpPr txBox="1"/>
          <p:nvPr>
            <p:ph idx="1" type="body"/>
          </p:nvPr>
        </p:nvSpPr>
        <p:spPr>
          <a:xfrm>
            <a:off x="3362075" y="745750"/>
            <a:ext cx="5718600" cy="4950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b="1" lang="en-US" sz="2000"/>
              <a:t>Al final de la capacitación, los participantes serán capaces de:</a:t>
            </a:r>
            <a:endParaRPr b="1" sz="2000"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 sz="2000"/>
          </a:p>
          <a:p>
            <a:pPr indent="-3556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-US" sz="2000"/>
              <a:t>Explicar los principios y estrategias claves de equidad de género que se pueden aplicar en los programas de Educación en Situaciones de Emergencia (EeE);</a:t>
            </a:r>
            <a:endParaRPr sz="2000"/>
          </a:p>
          <a:p>
            <a:pPr indent="-3556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-US" sz="2000"/>
              <a:t>Identificar respuestas programáticas de EeE equitativas en materia de género en los ámbitos de las Normas Mínimas de la INEE</a:t>
            </a:r>
            <a:endParaRPr sz="2000"/>
          </a:p>
          <a:p>
            <a:pPr indent="-3556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-US" sz="2000"/>
              <a:t>Llevar a cabo una evaluación de EeE, para identificar cómo se incorpora el género en los programas de EeE existentes o futuros; y</a:t>
            </a:r>
            <a:endParaRPr sz="2000"/>
          </a:p>
          <a:p>
            <a:pPr indent="-3556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-US" sz="2000"/>
              <a:t>Describir las acciones, a corto y largo plazo, para mejorar la equidad de género en la programación de EeE.</a:t>
            </a:r>
            <a:endParaRPr sz="2000"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 sz="2000"/>
          </a:p>
        </p:txBody>
      </p:sp>
      <p:pic>
        <p:nvPicPr>
          <p:cNvPr descr="Una persona con la boca abierta&#10;&#10;Descripción generada automáticamente con confianza media" id="231" name="Google Shape;231;ge7f93440ad_0_2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33300" y="1051475"/>
            <a:ext cx="3228775" cy="45489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5" name="Shape 2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Google Shape;236;ge7f93440ad_0_52"/>
          <p:cNvSpPr txBox="1"/>
          <p:nvPr>
            <p:ph type="title"/>
          </p:nvPr>
        </p:nvSpPr>
        <p:spPr>
          <a:xfrm>
            <a:off x="143850" y="172620"/>
            <a:ext cx="8801400" cy="70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39285"/>
              <a:buFont typeface="Arial"/>
              <a:buNone/>
            </a:pPr>
            <a:r>
              <a:rPr lang="en-US"/>
              <a:t>Autoevaluación y puesta en común por parejas: </a:t>
            </a:r>
            <a:endParaRPr/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39285"/>
              <a:buFont typeface="Arial"/>
              <a:buNone/>
            </a:pPr>
            <a:r>
              <a:rPr lang="en-US"/>
              <a:t>Prácticas de EeE con equidad de género</a:t>
            </a:r>
            <a:endParaRPr/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39285"/>
              <a:buFont typeface="Arial"/>
              <a:buNone/>
            </a:pPr>
            <a:r>
              <a:t/>
            </a:r>
            <a:endParaRPr/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11111"/>
              <a:buNone/>
            </a:pPr>
            <a:r>
              <a:t/>
            </a:r>
            <a:endParaRPr/>
          </a:p>
        </p:txBody>
      </p:sp>
      <p:sp>
        <p:nvSpPr>
          <p:cNvPr id="237" name="Google Shape;237;ge7f93440ad_0_52"/>
          <p:cNvSpPr txBox="1"/>
          <p:nvPr>
            <p:ph idx="1" type="body"/>
          </p:nvPr>
        </p:nvSpPr>
        <p:spPr>
          <a:xfrm>
            <a:off x="143850" y="1241575"/>
            <a:ext cx="5817300" cy="4645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US" sz="2000"/>
              <a:t>Indicaciones: </a:t>
            </a:r>
            <a:endParaRPr b="1" sz="2000"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2000"/>
              <a:t> </a:t>
            </a:r>
            <a:endParaRPr sz="2000"/>
          </a:p>
          <a:p>
            <a:pPr indent="-3556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-US" sz="2000"/>
              <a:t>Responda individualmente las declaraciones con “sí” o “no”</a:t>
            </a:r>
            <a:endParaRPr sz="2000"/>
          </a:p>
          <a:p>
            <a:pPr indent="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 sz="2000"/>
          </a:p>
          <a:p>
            <a:pPr indent="-3556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-US" sz="2000"/>
              <a:t>Después de responder, comparta y analice sus respuestas con un/a compañero/a.  </a:t>
            </a:r>
            <a:endParaRPr sz="2000"/>
          </a:p>
          <a:p>
            <a:pPr indent="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 sz="2000"/>
          </a:p>
          <a:p>
            <a:pPr indent="-3556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D2736"/>
              </a:buClr>
              <a:buSzPts val="2000"/>
              <a:buChar char="●"/>
            </a:pPr>
            <a:r>
              <a:rPr lang="en-US" sz="2000">
                <a:solidFill>
                  <a:srgbClr val="DD2736"/>
                </a:solidFill>
              </a:rPr>
              <a:t>Si el tiempo lo permite, discuta más a fondo: ¿Sus respuestas y experiencias relacionadas son similares o diferentes? ¿En qué se parecen y en qué difieren?</a:t>
            </a:r>
            <a:endParaRPr sz="2000">
              <a:solidFill>
                <a:srgbClr val="DD2736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2000"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 sz="2000"/>
          </a:p>
        </p:txBody>
      </p:sp>
      <p:pic>
        <p:nvPicPr>
          <p:cNvPr descr="Self-Assessment.png" id="238" name="Google Shape;238;ge7f93440ad_0_5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844816" y="1936750"/>
            <a:ext cx="3176433" cy="423524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2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" name="Google Shape;243;ge7f93440ad_0_57"/>
          <p:cNvSpPr txBox="1"/>
          <p:nvPr>
            <p:ph type="title"/>
          </p:nvPr>
        </p:nvSpPr>
        <p:spPr>
          <a:xfrm>
            <a:off x="143850" y="172620"/>
            <a:ext cx="8801400" cy="70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39285"/>
              <a:buFont typeface="Arial"/>
              <a:buNone/>
            </a:pPr>
            <a:r>
              <a:rPr lang="en-US"/>
              <a:t>Actividad: Definición de términos y conceptos claves de género</a:t>
            </a:r>
            <a:endParaRPr/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39285"/>
              <a:buFont typeface="Arial"/>
              <a:buNone/>
            </a:pPr>
            <a:r>
              <a:t/>
            </a:r>
            <a:endParaRPr/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11111"/>
              <a:buNone/>
            </a:pPr>
            <a:r>
              <a:t/>
            </a:r>
            <a:endParaRPr/>
          </a:p>
        </p:txBody>
      </p:sp>
      <p:sp>
        <p:nvSpPr>
          <p:cNvPr id="244" name="Google Shape;244;ge7f93440ad_0_57"/>
          <p:cNvSpPr txBox="1"/>
          <p:nvPr>
            <p:ph idx="1" type="body"/>
          </p:nvPr>
        </p:nvSpPr>
        <p:spPr>
          <a:xfrm>
            <a:off x="143850" y="1051475"/>
            <a:ext cx="8729400" cy="2650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US" sz="2000"/>
              <a:t>Indicaciones:</a:t>
            </a:r>
            <a:endParaRPr b="1" sz="2000"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2000"/>
          </a:p>
          <a:p>
            <a:pPr indent="-3556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AutoNum type="arabicPeriod"/>
            </a:pPr>
            <a:r>
              <a:rPr lang="en-US" sz="2000"/>
              <a:t>Forme las mismas parejas o pequeños grupos a partir de la autoevaluación.</a:t>
            </a:r>
            <a:endParaRPr sz="2000"/>
          </a:p>
          <a:p>
            <a:pPr indent="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 sz="2000"/>
          </a:p>
          <a:p>
            <a:pPr indent="-3556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AutoNum type="arabicPeriod"/>
            </a:pPr>
            <a:r>
              <a:rPr lang="en-US" sz="2000"/>
              <a:t>Utilice la hoja de trabajo 2 en parejas para relacionar los términos con sus definiciones.</a:t>
            </a:r>
            <a:endParaRPr sz="2000"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2000"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 sz="2000"/>
          </a:p>
        </p:txBody>
      </p:sp>
      <p:pic>
        <p:nvPicPr>
          <p:cNvPr descr="Simple Blue Scale Gender Equality Poster.jpg" id="245" name="Google Shape;245;ge7f93440ad_0_5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908834" y="3642800"/>
            <a:ext cx="1336115" cy="2233034"/>
          </a:xfrm>
          <a:prstGeom prst="rect">
            <a:avLst/>
          </a:prstGeom>
          <a:noFill/>
          <a:ln cap="flat" cmpd="sng" w="9525">
            <a:solidFill>
              <a:schemeClr val="accent3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descr="Sky Blue and White Wrench and Spatula Gender Equality Poster.jpg" id="246" name="Google Shape;246;ge7f93440ad_0_57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6762113" y="3636863"/>
            <a:ext cx="1343213" cy="2244905"/>
          </a:xfrm>
          <a:prstGeom prst="rect">
            <a:avLst/>
          </a:prstGeom>
          <a:noFill/>
          <a:ln cap="flat" cmpd="sng" w="12700">
            <a:solidFill>
              <a:schemeClr val="accent5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descr="Sky Blue and White Wrench and Spatula Gender Equality Poster (1).jpg" id="247" name="Google Shape;247;ge7f93440ad_0_57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1028500" y="3620200"/>
            <a:ext cx="1363154" cy="227822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1" name="Shape 2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" name="Google Shape;252;ge7f93440ad_0_72"/>
          <p:cNvSpPr txBox="1"/>
          <p:nvPr>
            <p:ph type="title"/>
          </p:nvPr>
        </p:nvSpPr>
        <p:spPr>
          <a:xfrm>
            <a:off x="143850" y="172620"/>
            <a:ext cx="8801400" cy="70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39285"/>
              <a:buFont typeface="Arial"/>
              <a:buNone/>
            </a:pPr>
            <a:r>
              <a:rPr lang="en-US"/>
              <a:t>Justificación de la programación de EeE con equidad de género</a:t>
            </a:r>
            <a:endParaRPr/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39285"/>
              <a:buFont typeface="Arial"/>
              <a:buNone/>
            </a:pPr>
            <a:r>
              <a:t/>
            </a:r>
            <a:endParaRPr/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11111"/>
              <a:buNone/>
            </a:pPr>
            <a:r>
              <a:t/>
            </a:r>
            <a:endParaRPr/>
          </a:p>
        </p:txBody>
      </p:sp>
      <p:sp>
        <p:nvSpPr>
          <p:cNvPr id="253" name="Google Shape;253;ge7f93440ad_0_72"/>
          <p:cNvSpPr txBox="1"/>
          <p:nvPr/>
        </p:nvSpPr>
        <p:spPr>
          <a:xfrm>
            <a:off x="4503200" y="1156500"/>
            <a:ext cx="3701700" cy="2425500"/>
          </a:xfrm>
          <a:prstGeom prst="rect">
            <a:avLst/>
          </a:prstGeom>
          <a:noFill/>
          <a:ln cap="flat" cmpd="sng" w="76200">
            <a:solidFill>
              <a:srgbClr val="DD273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-US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Las crisis afectan a las niñas, niños, mujeres y hombres de manera diferente debido a sus diferentes estatus y roles en la sociedad. Estos factores pueden afectar su acceso a los recursos y servicios que necesitan para recuperarse y ser resilientes</a:t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4" name="Google Shape;254;ge7f93440ad_0_72"/>
          <p:cNvSpPr txBox="1"/>
          <p:nvPr/>
        </p:nvSpPr>
        <p:spPr>
          <a:xfrm>
            <a:off x="1028075" y="1156500"/>
            <a:ext cx="2275500" cy="1701300"/>
          </a:xfrm>
          <a:prstGeom prst="rect">
            <a:avLst/>
          </a:prstGeom>
          <a:noFill/>
          <a:ln cap="flat" cmpd="sng" w="76200">
            <a:solidFill>
              <a:srgbClr val="F68B1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-US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Las desigualdades de género existen antes de la crisis</a:t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5" name="Google Shape;255;ge7f93440ad_0_72"/>
          <p:cNvSpPr txBox="1"/>
          <p:nvPr/>
        </p:nvSpPr>
        <p:spPr>
          <a:xfrm>
            <a:off x="799475" y="4541875"/>
            <a:ext cx="7557900" cy="936900"/>
          </a:xfrm>
          <a:prstGeom prst="rect">
            <a:avLst/>
          </a:prstGeom>
          <a:noFill/>
          <a:ln cap="flat" cmpd="sng" w="76200">
            <a:solidFill>
              <a:srgbClr val="9B459A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-US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La integración de consideraciones de género en toda la acción humanitaria ayuda a garantizar respuestas más inclusivas, efectivas, eficientes y empoderadoras</a:t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6" name="Google Shape;256;ge7f93440ad_0_72"/>
          <p:cNvSpPr txBox="1"/>
          <p:nvPr/>
        </p:nvSpPr>
        <p:spPr>
          <a:xfrm>
            <a:off x="3624500" y="1548300"/>
            <a:ext cx="660300" cy="936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0"/>
              <a:buFont typeface="Arial"/>
              <a:buNone/>
            </a:pPr>
            <a:r>
              <a:rPr b="0" i="0" lang="en-US" sz="6000" u="none" cap="none" strike="noStrike">
                <a:solidFill>
                  <a:srgbClr val="1B3C7F"/>
                </a:solidFill>
                <a:latin typeface="Arial"/>
                <a:ea typeface="Arial"/>
                <a:cs typeface="Arial"/>
                <a:sym typeface="Arial"/>
              </a:rPr>
              <a:t>+</a:t>
            </a:r>
            <a:endParaRPr b="0" i="0" sz="6000" u="none" cap="none" strike="noStrike">
              <a:solidFill>
                <a:srgbClr val="1B3C7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7" name="Google Shape;257;ge7f93440ad_0_72"/>
          <p:cNvSpPr txBox="1"/>
          <p:nvPr/>
        </p:nvSpPr>
        <p:spPr>
          <a:xfrm rot="5400000">
            <a:off x="3762800" y="3300306"/>
            <a:ext cx="660300" cy="936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0"/>
              <a:buFont typeface="Arial"/>
              <a:buNone/>
            </a:pPr>
            <a:r>
              <a:rPr b="1" i="0" lang="en-US" sz="6000" u="none" cap="none" strike="noStrike">
                <a:solidFill>
                  <a:srgbClr val="1B3C7F"/>
                </a:solidFill>
                <a:latin typeface="Arial"/>
                <a:ea typeface="Arial"/>
                <a:cs typeface="Arial"/>
                <a:sym typeface="Arial"/>
              </a:rPr>
              <a:t>→ </a:t>
            </a:r>
            <a:endParaRPr b="1" i="0" sz="6000" u="none" cap="none" strike="noStrike">
              <a:solidFill>
                <a:srgbClr val="1B3C7F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1" name="Shape 2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" name="Google Shape;262;ge7f93440ad_0_67"/>
          <p:cNvSpPr txBox="1"/>
          <p:nvPr>
            <p:ph type="title"/>
          </p:nvPr>
        </p:nvSpPr>
        <p:spPr>
          <a:xfrm>
            <a:off x="143850" y="172620"/>
            <a:ext cx="8801400" cy="70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39285"/>
              <a:buFont typeface="Arial"/>
              <a:buNone/>
            </a:pPr>
            <a:r>
              <a:rPr lang="en-US"/>
              <a:t>Principios clave de la programación de equidad de género para EiE</a:t>
            </a:r>
            <a:endParaRPr/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39285"/>
              <a:buFont typeface="Arial"/>
              <a:buNone/>
            </a:pPr>
            <a:r>
              <a:t/>
            </a:r>
            <a:endParaRPr/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11111"/>
              <a:buNone/>
            </a:pPr>
            <a:r>
              <a:t/>
            </a:r>
            <a:endParaRPr/>
          </a:p>
        </p:txBody>
      </p:sp>
      <p:sp>
        <p:nvSpPr>
          <p:cNvPr id="263" name="Google Shape;263;ge7f93440ad_0_67"/>
          <p:cNvSpPr txBox="1"/>
          <p:nvPr>
            <p:ph idx="1" type="body"/>
          </p:nvPr>
        </p:nvSpPr>
        <p:spPr>
          <a:xfrm>
            <a:off x="3265700" y="1024075"/>
            <a:ext cx="5878200" cy="4645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3655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AutoNum type="arabicPeriod"/>
            </a:pPr>
            <a:r>
              <a:rPr lang="en-US" sz="1700"/>
              <a:t>El género nos afecta a todos.</a:t>
            </a:r>
            <a:endParaRPr sz="1700"/>
          </a:p>
          <a:p>
            <a:pPr indent="-33655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AutoNum type="arabicPeriod"/>
            </a:pPr>
            <a:r>
              <a:rPr lang="en-US" sz="1700"/>
              <a:t>La dinámica de género afecta la educación.</a:t>
            </a:r>
            <a:endParaRPr sz="1700"/>
          </a:p>
          <a:p>
            <a:pPr indent="-33655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AutoNum type="arabicPeriod"/>
            </a:pPr>
            <a:r>
              <a:rPr lang="en-US" sz="1700"/>
              <a:t>La educación con perspectiva de género es protectora.</a:t>
            </a:r>
            <a:endParaRPr sz="1700"/>
          </a:p>
          <a:p>
            <a:pPr indent="-33655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AutoNum type="arabicPeriod"/>
            </a:pPr>
            <a:r>
              <a:rPr lang="en-US" sz="1700"/>
              <a:t>Las crisis presentan oportunidades para un cambio transformador.</a:t>
            </a:r>
            <a:endParaRPr sz="1700"/>
          </a:p>
          <a:p>
            <a:pPr indent="-33655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AutoNum type="arabicPeriod"/>
            </a:pPr>
            <a:r>
              <a:rPr lang="en-US" sz="1700"/>
              <a:t>Fomentar la equidad de género contribuye a una recuperación pacífica y sostenible.</a:t>
            </a:r>
            <a:endParaRPr sz="1700"/>
          </a:p>
          <a:p>
            <a:pPr indent="-33655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AutoNum type="arabicPeriod"/>
            </a:pPr>
            <a:r>
              <a:rPr lang="en-US" sz="1700"/>
              <a:t>Los datos se desagregan ​​por sexo.</a:t>
            </a:r>
            <a:endParaRPr sz="1700"/>
          </a:p>
          <a:p>
            <a:pPr indent="-33655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AutoNum type="arabicPeriod"/>
            </a:pPr>
            <a:r>
              <a:rPr lang="en-US" sz="1700"/>
              <a:t>Los estudiantes, ya sean hombres o mujeres, están involucrados en el trabajo en pos de la equidad de género</a:t>
            </a:r>
            <a:endParaRPr sz="1700"/>
          </a:p>
          <a:p>
            <a:pPr indent="-33655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AutoNum type="arabicPeriod"/>
            </a:pPr>
            <a:r>
              <a:rPr lang="en-US" sz="1700"/>
              <a:t>Los miembros de la comunidad ya sean hombres o mujeres, están involucrados en el trabajo en pos de la equidad de género.    </a:t>
            </a:r>
            <a:endParaRPr sz="1700"/>
          </a:p>
          <a:p>
            <a:pPr indent="-33655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AutoNum type="arabicPeriod"/>
            </a:pPr>
            <a:r>
              <a:rPr lang="en-US" sz="1700"/>
              <a:t>El género es un asunto intersectorial.</a:t>
            </a:r>
            <a:endParaRPr sz="1700"/>
          </a:p>
          <a:p>
            <a:pPr indent="-33655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AutoNum type="arabicPeriod"/>
            </a:pPr>
            <a:r>
              <a:rPr lang="en-US" sz="1700"/>
              <a:t>Todos deberíamos luchar por la equidad de género en la educación </a:t>
            </a:r>
            <a:endParaRPr sz="1700"/>
          </a:p>
        </p:txBody>
      </p:sp>
      <p:pic>
        <p:nvPicPr>
          <p:cNvPr descr="Diagrama&#10;&#10;Descripción generada automáticamente" id="264" name="Google Shape;264;ge7f93440ad_0_6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8550" y="1120100"/>
            <a:ext cx="3197150" cy="44510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8" name="Shape 2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" name="Google Shape;269;ge7f93440ad_0_91"/>
          <p:cNvSpPr txBox="1"/>
          <p:nvPr>
            <p:ph type="title"/>
          </p:nvPr>
        </p:nvSpPr>
        <p:spPr>
          <a:xfrm>
            <a:off x="143850" y="207144"/>
            <a:ext cx="8801400" cy="84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39285"/>
              <a:buFont typeface="Arial"/>
              <a:buNone/>
            </a:pPr>
            <a:r>
              <a:rPr lang="en-US"/>
              <a:t>Argumentos comunes relacionados con los principios clave para la programación de la equidad de género en la EeE</a:t>
            </a:r>
            <a:endParaRPr/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39285"/>
              <a:buFont typeface="Arial"/>
              <a:buNone/>
            </a:pPr>
            <a:r>
              <a:t/>
            </a:r>
            <a:endParaRPr/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11111"/>
              <a:buNone/>
            </a:pPr>
            <a:r>
              <a:t/>
            </a:r>
            <a:endParaRPr/>
          </a:p>
        </p:txBody>
      </p:sp>
      <p:sp>
        <p:nvSpPr>
          <p:cNvPr id="270" name="Google Shape;270;ge7f93440ad_0_91"/>
          <p:cNvSpPr txBox="1"/>
          <p:nvPr/>
        </p:nvSpPr>
        <p:spPr>
          <a:xfrm>
            <a:off x="292450" y="3750350"/>
            <a:ext cx="2591700" cy="2017500"/>
          </a:xfrm>
          <a:prstGeom prst="rect">
            <a:avLst/>
          </a:prstGeom>
          <a:noFill/>
          <a:ln cap="flat" cmpd="sng" w="76200">
            <a:solidFill>
              <a:srgbClr val="DD273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1" name="Google Shape;271;ge7f93440ad_0_91"/>
          <p:cNvSpPr txBox="1"/>
          <p:nvPr/>
        </p:nvSpPr>
        <p:spPr>
          <a:xfrm>
            <a:off x="395075" y="1398663"/>
            <a:ext cx="2489100" cy="1728600"/>
          </a:xfrm>
          <a:prstGeom prst="rect">
            <a:avLst/>
          </a:prstGeom>
          <a:noFill/>
          <a:ln cap="flat" cmpd="sng" w="76200">
            <a:solidFill>
              <a:srgbClr val="F68B1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-US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1.  </a:t>
            </a:r>
            <a:r>
              <a:rPr b="0" i="0" lang="en-US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“Los expertos en género solo hablan de mujeres y niñas”. “Los hombres y los niños están igualmente desfavorecidos.”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2" name="Google Shape;272;ge7f93440ad_0_91"/>
          <p:cNvSpPr txBox="1"/>
          <p:nvPr/>
        </p:nvSpPr>
        <p:spPr>
          <a:xfrm>
            <a:off x="3305063" y="2055775"/>
            <a:ext cx="2703900" cy="2017500"/>
          </a:xfrm>
          <a:prstGeom prst="rect">
            <a:avLst/>
          </a:prstGeom>
          <a:noFill/>
          <a:ln cap="flat" cmpd="sng" w="76200">
            <a:solidFill>
              <a:srgbClr val="9B459A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3" name="Google Shape;273;ge7f93440ad_0_91"/>
          <p:cNvSpPr/>
          <p:nvPr/>
        </p:nvSpPr>
        <p:spPr>
          <a:xfrm>
            <a:off x="395075" y="3915125"/>
            <a:ext cx="2391000" cy="1728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-US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2</a:t>
            </a:r>
            <a:r>
              <a:rPr b="0" i="0" lang="en-US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. "Es muy difícil tener en cuenta las necesidades de los distintos estudiantes en las emergencias, ya que todos son vulnerables y están marginados en una emergencia."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4" name="Google Shape;274;ge7f93440ad_0_91"/>
          <p:cNvSpPr/>
          <p:nvPr/>
        </p:nvSpPr>
        <p:spPr>
          <a:xfrm>
            <a:off x="3435806" y="2129074"/>
            <a:ext cx="2393100" cy="1385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-US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3. </a:t>
            </a:r>
            <a:r>
              <a:rPr b="0" i="0" lang="en-US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"La violencia basada en género no es un problema del que deba ocuparse el sector educativo, especialmente durante las crisis, porque las escuelas protegen a los niños y las niñas."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5" name="Google Shape;275;ge7f93440ad_0_91"/>
          <p:cNvSpPr txBox="1"/>
          <p:nvPr/>
        </p:nvSpPr>
        <p:spPr>
          <a:xfrm>
            <a:off x="6216125" y="1316025"/>
            <a:ext cx="2489100" cy="1936200"/>
          </a:xfrm>
          <a:prstGeom prst="rect">
            <a:avLst/>
          </a:prstGeom>
          <a:solidFill>
            <a:schemeClr val="lt1"/>
          </a:solidFill>
          <a:ln cap="flat" cmpd="sng" w="57150">
            <a:solidFill>
              <a:schemeClr val="accent5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-US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4. </a:t>
            </a:r>
            <a:r>
              <a:rPr b="0" i="0" lang="en-US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"El género es demasiado complejo para que los niños lo entiendan; no tenemos que preguntarles cómo les afectan las cuestiones de género en lo que respecta a la educación y la protección."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6" name="Google Shape;276;ge7f93440ad_0_91"/>
          <p:cNvSpPr txBox="1"/>
          <p:nvPr/>
        </p:nvSpPr>
        <p:spPr>
          <a:xfrm>
            <a:off x="6429859" y="3750343"/>
            <a:ext cx="2391000" cy="1874400"/>
          </a:xfrm>
          <a:prstGeom prst="rect">
            <a:avLst/>
          </a:prstGeom>
          <a:solidFill>
            <a:schemeClr val="lt1"/>
          </a:solidFill>
          <a:ln cap="flat" cmpd="sng" w="57150">
            <a:solidFill>
              <a:srgbClr val="00009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7" name="Google Shape;277;ge7f93440ad_0_91"/>
          <p:cNvSpPr/>
          <p:nvPr/>
        </p:nvSpPr>
        <p:spPr>
          <a:xfrm>
            <a:off x="6689969" y="3915130"/>
            <a:ext cx="2015400" cy="1169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-US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5. </a:t>
            </a:r>
            <a:r>
              <a:rPr b="0" i="0" lang="en-US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"La equidad de género es una idea externa: no se aplica a nosotros y a nuestra cultura, a nuestro contexto."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1" name="Shape 2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" name="Google Shape;282;ge7f93440ad_0_114"/>
          <p:cNvSpPr txBox="1"/>
          <p:nvPr>
            <p:ph type="title"/>
          </p:nvPr>
        </p:nvSpPr>
        <p:spPr>
          <a:xfrm>
            <a:off x="143850" y="172620"/>
            <a:ext cx="8801400" cy="70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00" lIns="91400" spcFirstLastPara="1" rIns="91400" wrap="square" tIns="91400">
            <a:norm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-US"/>
              <a:t>Introducción a las Normas Mínimas de la INEE</a:t>
            </a:r>
            <a:endParaRPr/>
          </a:p>
        </p:txBody>
      </p:sp>
      <p:sp>
        <p:nvSpPr>
          <p:cNvPr id="283" name="Google Shape;283;ge7f93440ad_0_114"/>
          <p:cNvSpPr txBox="1"/>
          <p:nvPr>
            <p:ph idx="1" type="body"/>
          </p:nvPr>
        </p:nvSpPr>
        <p:spPr>
          <a:xfrm>
            <a:off x="143850" y="1051475"/>
            <a:ext cx="5606400" cy="4645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00" lIns="91400" spcFirstLastPara="1" rIns="91400" wrap="square" tIns="91400">
            <a:normAutofit fontScale="92500" lnSpcReduction="20000"/>
          </a:bodyPr>
          <a:lstStyle/>
          <a:p>
            <a:pPr indent="-346075" lvl="0" marL="457200" rtl="0" algn="l">
              <a:lnSpc>
                <a:spcPct val="115000"/>
              </a:lnSpc>
              <a:spcBef>
                <a:spcPts val="125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-US" sz="2000">
                <a:solidFill>
                  <a:schemeClr val="dk1"/>
                </a:solidFill>
              </a:rPr>
              <a:t>Las normas promueven un </a:t>
            </a:r>
            <a:r>
              <a:rPr b="1" lang="en-US" sz="2000">
                <a:solidFill>
                  <a:schemeClr val="dk1"/>
                </a:solidFill>
              </a:rPr>
              <a:t>nivel mínimo de acceso a una educación de calidad en situaciones de emergencia</a:t>
            </a:r>
            <a:endParaRPr b="1" sz="2000">
              <a:solidFill>
                <a:schemeClr val="dk1"/>
              </a:solidFill>
            </a:endParaRPr>
          </a:p>
          <a:p>
            <a:pPr indent="-346075" lvl="0" marL="457200" rtl="0" algn="l">
              <a:lnSpc>
                <a:spcPct val="115000"/>
              </a:lnSpc>
              <a:spcBef>
                <a:spcPts val="125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-US" sz="2000">
                <a:solidFill>
                  <a:schemeClr val="dk1"/>
                </a:solidFill>
              </a:rPr>
              <a:t>Desarrollado por más de 3.500 especialistas en educación de 52 países</a:t>
            </a:r>
            <a:endParaRPr sz="2000">
              <a:solidFill>
                <a:schemeClr val="dk1"/>
              </a:solidFill>
            </a:endParaRPr>
          </a:p>
          <a:p>
            <a:pPr indent="-346075" lvl="0" marL="457200" rtl="0" algn="l">
              <a:lnSpc>
                <a:spcPct val="115000"/>
              </a:lnSpc>
              <a:spcBef>
                <a:spcPts val="125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-US" sz="2000">
                <a:solidFill>
                  <a:schemeClr val="dk1"/>
                </a:solidFill>
              </a:rPr>
              <a:t>Basado en derechos: </a:t>
            </a:r>
            <a:endParaRPr sz="2000">
              <a:solidFill>
                <a:schemeClr val="dk1"/>
              </a:solidFill>
            </a:endParaRPr>
          </a:p>
          <a:p>
            <a:pPr indent="-346075" lvl="1" marL="6858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○"/>
            </a:pPr>
            <a:r>
              <a:rPr lang="en-US" sz="2000">
                <a:solidFill>
                  <a:schemeClr val="dk1"/>
                </a:solidFill>
              </a:rPr>
              <a:t>Declaración Universal de los Derechos Humanos</a:t>
            </a:r>
            <a:endParaRPr sz="2000">
              <a:solidFill>
                <a:schemeClr val="dk1"/>
              </a:solidFill>
            </a:endParaRPr>
          </a:p>
          <a:p>
            <a:pPr indent="-346075" lvl="1" marL="6858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○"/>
            </a:pPr>
            <a:r>
              <a:rPr lang="en-US" sz="2000">
                <a:solidFill>
                  <a:schemeClr val="dk1"/>
                </a:solidFill>
              </a:rPr>
              <a:t>Convención sobre los Derechos de la Niñez (CRC) </a:t>
            </a:r>
            <a:endParaRPr sz="2000">
              <a:solidFill>
                <a:schemeClr val="dk1"/>
              </a:solidFill>
            </a:endParaRPr>
          </a:p>
          <a:p>
            <a:pPr indent="-346075" lvl="1" marL="6858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○"/>
            </a:pPr>
            <a:r>
              <a:rPr lang="en-US" sz="2000">
                <a:solidFill>
                  <a:schemeClr val="dk1"/>
                </a:solidFill>
              </a:rPr>
              <a:t>Normas complementarias a Esfera como parte de la Cooperación de Normas Humanitarias (HSP): Carta Humanitaria "el derecho a una vida digna"</a:t>
            </a:r>
            <a:endParaRPr sz="20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ct val="97297"/>
              <a:buNone/>
            </a:pPr>
            <a:r>
              <a:t/>
            </a:r>
            <a:endParaRPr sz="2000"/>
          </a:p>
        </p:txBody>
      </p:sp>
      <p:pic>
        <p:nvPicPr>
          <p:cNvPr descr="Interfaz de usuario gráfica, Sitio web&#10;&#10;Descripción generada automáticamente" id="284" name="Google Shape;284;ge7f93440ad_0_11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968472" y="1051475"/>
            <a:ext cx="2976778" cy="452470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8" name="Shape 2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" name="Google Shape;289;ge7f93440ad_0_143"/>
          <p:cNvSpPr txBox="1"/>
          <p:nvPr>
            <p:ph type="title"/>
          </p:nvPr>
        </p:nvSpPr>
        <p:spPr>
          <a:xfrm>
            <a:off x="143850" y="172620"/>
            <a:ext cx="8801400" cy="70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00" lIns="91400" spcFirstLastPara="1" rIns="91400" wrap="square" tIns="91400">
            <a:norm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-US"/>
              <a:t>Normas Mínimas de la INEE (cont.)</a:t>
            </a:r>
            <a:endParaRPr/>
          </a:p>
        </p:txBody>
      </p:sp>
      <p:sp>
        <p:nvSpPr>
          <p:cNvPr id="290" name="Google Shape;290;ge7f93440ad_0_143"/>
          <p:cNvSpPr txBox="1"/>
          <p:nvPr>
            <p:ph idx="1" type="body"/>
          </p:nvPr>
        </p:nvSpPr>
        <p:spPr>
          <a:xfrm>
            <a:off x="4019850" y="1051475"/>
            <a:ext cx="4990800" cy="4645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00" lIns="91400" spcFirstLastPara="1" rIns="91400" wrap="square" tIns="91400">
            <a:normAutofit/>
          </a:bodyPr>
          <a:lstStyle/>
          <a:p>
            <a:pPr indent="-355600" lvl="0" marL="4572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●"/>
            </a:pPr>
            <a:r>
              <a:rPr b="1" lang="en-US" sz="2000" u="sng">
                <a:solidFill>
                  <a:schemeClr val="dk1"/>
                </a:solidFill>
              </a:rPr>
              <a:t>Normas</a:t>
            </a:r>
            <a:r>
              <a:rPr lang="en-US" sz="2000">
                <a:solidFill>
                  <a:schemeClr val="dk1"/>
                </a:solidFill>
              </a:rPr>
              <a:t> - El </a:t>
            </a:r>
            <a:r>
              <a:rPr b="1" lang="en-US" sz="2000">
                <a:solidFill>
                  <a:schemeClr val="dk1"/>
                </a:solidFill>
              </a:rPr>
              <a:t>"por qué”:</a:t>
            </a:r>
            <a:r>
              <a:rPr lang="en-US" sz="2000">
                <a:solidFill>
                  <a:schemeClr val="dk1"/>
                </a:solidFill>
              </a:rPr>
              <a:t> cualitativo, aspiracional y universal, aplicable en cualquier entorno.</a:t>
            </a:r>
            <a:endParaRPr sz="2000">
              <a:solidFill>
                <a:schemeClr val="dk1"/>
              </a:solidFill>
            </a:endParaRPr>
          </a:p>
          <a:p>
            <a:pPr indent="-355600" lvl="0" marL="4572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●"/>
            </a:pPr>
            <a:r>
              <a:rPr b="1" lang="en-US" sz="2000" u="sng">
                <a:solidFill>
                  <a:schemeClr val="dk1"/>
                </a:solidFill>
              </a:rPr>
              <a:t>Acciones clave </a:t>
            </a:r>
            <a:r>
              <a:rPr lang="en-US" sz="2000">
                <a:solidFill>
                  <a:schemeClr val="dk1"/>
                </a:solidFill>
              </a:rPr>
              <a:t>- El </a:t>
            </a:r>
            <a:r>
              <a:rPr b="1" lang="en-US" sz="2000">
                <a:solidFill>
                  <a:schemeClr val="dk1"/>
                </a:solidFill>
              </a:rPr>
              <a:t>"qué”:</a:t>
            </a:r>
            <a:r>
              <a:rPr lang="en-US" sz="2000">
                <a:solidFill>
                  <a:schemeClr val="dk1"/>
                </a:solidFill>
              </a:rPr>
              <a:t> son acciones sugeridas que se deben tomar para alcanzar / cumplir con la norma. </a:t>
            </a:r>
            <a:endParaRPr sz="2000">
              <a:solidFill>
                <a:schemeClr val="dk1"/>
              </a:solidFill>
            </a:endParaRPr>
          </a:p>
          <a:p>
            <a:pPr indent="-355600" lvl="0" marL="457200" rtl="0" algn="l">
              <a:lnSpc>
                <a:spcPct val="115000"/>
              </a:lnSpc>
              <a:spcBef>
                <a:spcPts val="1000"/>
              </a:spcBef>
              <a:spcAft>
                <a:spcPts val="1000"/>
              </a:spcAft>
              <a:buClr>
                <a:schemeClr val="dk1"/>
              </a:buClr>
              <a:buSzPts val="2000"/>
              <a:buFont typeface="Arial"/>
              <a:buChar char="●"/>
            </a:pPr>
            <a:r>
              <a:rPr b="1" lang="en-US" sz="2000" u="sng">
                <a:solidFill>
                  <a:schemeClr val="dk1"/>
                </a:solidFill>
              </a:rPr>
              <a:t>Notas de orientación</a:t>
            </a:r>
            <a:r>
              <a:rPr lang="en-US" sz="2000">
                <a:solidFill>
                  <a:schemeClr val="dk1"/>
                </a:solidFill>
              </a:rPr>
              <a:t> - El </a:t>
            </a:r>
            <a:r>
              <a:rPr b="1" lang="en-US" sz="2000">
                <a:solidFill>
                  <a:schemeClr val="dk1"/>
                </a:solidFill>
              </a:rPr>
              <a:t>“cómo”:</a:t>
            </a:r>
            <a:r>
              <a:rPr lang="en-US" sz="2000">
                <a:solidFill>
                  <a:schemeClr val="dk1"/>
                </a:solidFill>
              </a:rPr>
              <a:t> cubren puntos de buenas prácticas a considerar, al aplicar las normas mínimas y adaptar las acciones clave en diferentes situaciones.</a:t>
            </a:r>
            <a:endParaRPr sz="2000"/>
          </a:p>
        </p:txBody>
      </p:sp>
      <p:pic>
        <p:nvPicPr>
          <p:cNvPr descr="Diagrama&#10;&#10;Descripción generada automáticamente" id="291" name="Google Shape;291;ge7f93440ad_0_14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93481" y="1430720"/>
            <a:ext cx="3680416" cy="356169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1_Simple Light">
  <a:themeElements>
    <a:clrScheme name="Simple Light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FFAB40"/>
      </a:accent1>
      <a:accent2>
        <a:srgbClr val="212121"/>
      </a:accent2>
      <a:accent3>
        <a:srgbClr val="78909C"/>
      </a:accent3>
      <a:accent4>
        <a:srgbClr val="8F6024"/>
      </a:accent4>
      <a:accent5>
        <a:srgbClr val="0097A7"/>
      </a:accent5>
      <a:accent6>
        <a:srgbClr val="EEFF41"/>
      </a:accent6>
      <a:hlink>
        <a:srgbClr val="0000FF"/>
      </a:hlink>
      <a:folHlink>
        <a:srgbClr val="FF00F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FFAB40"/>
      </a:accent1>
      <a:accent2>
        <a:srgbClr val="212121"/>
      </a:accent2>
      <a:accent3>
        <a:srgbClr val="78909C"/>
      </a:accent3>
      <a:accent4>
        <a:srgbClr val="8F6024"/>
      </a:accent4>
      <a:accent5>
        <a:srgbClr val="0097A7"/>
      </a:accent5>
      <a:accent6>
        <a:srgbClr val="EEFF41"/>
      </a:accent6>
      <a:hlink>
        <a:srgbClr val="0000FF"/>
      </a:hlink>
      <a:folHlink>
        <a:srgbClr val="FF00F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FFAB40"/>
      </a:accent1>
      <a:accent2>
        <a:srgbClr val="212121"/>
      </a:accent2>
      <a:accent3>
        <a:srgbClr val="78909C"/>
      </a:accent3>
      <a:accent4>
        <a:srgbClr val="8F6024"/>
      </a:accent4>
      <a:accent5>
        <a:srgbClr val="0097A7"/>
      </a:accent5>
      <a:accent6>
        <a:srgbClr val="EEFF41"/>
      </a:accent6>
      <a:hlink>
        <a:srgbClr val="0000FF"/>
      </a:hlink>
      <a:folHlink>
        <a:srgbClr val="FF00F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4.xml><?xml version="1.0" encoding="utf-8"?>
<a:theme xmlns:a="http://schemas.openxmlformats.org/drawingml/2006/main" xmlns:r="http://schemas.openxmlformats.org/officeDocument/2006/relationships" name="INEE Presentation Template">
  <a:themeElements>
    <a:clrScheme name="Simple Light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FFAB40"/>
      </a:accent1>
      <a:accent2>
        <a:srgbClr val="212121"/>
      </a:accent2>
      <a:accent3>
        <a:srgbClr val="78909C"/>
      </a:accent3>
      <a:accent4>
        <a:srgbClr val="8F6024"/>
      </a:accent4>
      <a:accent5>
        <a:srgbClr val="0097A7"/>
      </a:accent5>
      <a:accent6>
        <a:srgbClr val="EEFF41"/>
      </a:accent6>
      <a:hlink>
        <a:srgbClr val="0000FF"/>
      </a:hlink>
      <a:folHlink>
        <a:srgbClr val="FF00F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Lauren Gerken</dc:creator>
</cp:coreProperties>
</file>